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4.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5.xml" ContentType="application/vnd.openxmlformats-officedocument.presentationml.notesSlide+xml"/>
  <Override PartName="/ppt/tags/tag15.xml" ContentType="application/vnd.openxmlformats-officedocument.presentationml.tags+xml"/>
  <Override PartName="/ppt/notesSlides/notesSlide6.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7.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8.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9.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57" r:id="rId3"/>
    <p:sldId id="258" r:id="rId4"/>
    <p:sldId id="288" r:id="rId5"/>
    <p:sldId id="289" r:id="rId6"/>
    <p:sldId id="308" r:id="rId7"/>
    <p:sldId id="311" r:id="rId8"/>
    <p:sldId id="296" r:id="rId9"/>
    <p:sldId id="297" r:id="rId10"/>
    <p:sldId id="298" r:id="rId11"/>
    <p:sldId id="312" r:id="rId12"/>
    <p:sldId id="300" r:id="rId13"/>
    <p:sldId id="299" r:id="rId14"/>
    <p:sldId id="313" r:id="rId15"/>
    <p:sldId id="294" r:id="rId16"/>
    <p:sldId id="314" r:id="rId17"/>
    <p:sldId id="304" r:id="rId18"/>
    <p:sldId id="315" r:id="rId19"/>
    <p:sldId id="302" r:id="rId20"/>
    <p:sldId id="318" r:id="rId21"/>
    <p:sldId id="303" r:id="rId22"/>
    <p:sldId id="305" r:id="rId23"/>
    <p:sldId id="316" r:id="rId24"/>
    <p:sldId id="306" r:id="rId25"/>
    <p:sldId id="317" r:id="rId26"/>
    <p:sldId id="291" r:id="rId27"/>
    <p:sldId id="267"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9" userDrawn="1">
          <p15:clr>
            <a:srgbClr val="A4A3A4"/>
          </p15:clr>
        </p15:guide>
        <p15:guide id="2" orient="horz" pos="4190" userDrawn="1">
          <p15:clr>
            <a:srgbClr val="A4A3A4"/>
          </p15:clr>
        </p15:guide>
        <p15:guide id="3" pos="230" userDrawn="1">
          <p15:clr>
            <a:srgbClr val="A4A3A4"/>
          </p15:clr>
        </p15:guide>
        <p15:guide id="4" pos="7449" userDrawn="1">
          <p15:clr>
            <a:srgbClr val="A4A3A4"/>
          </p15:clr>
        </p15:guide>
        <p15:guide id="5" orient="horz" pos="561" userDrawn="1">
          <p15:clr>
            <a:srgbClr val="A4A3A4"/>
          </p15:clr>
        </p15:guide>
        <p15:guide id="6" orient="horz" pos="691" userDrawn="1">
          <p15:clr>
            <a:srgbClr val="A4A3A4"/>
          </p15:clr>
        </p15:guide>
        <p15:guide id="7" orient="horz" pos="4017" userDrawn="1">
          <p15:clr>
            <a:srgbClr val="A4A3A4"/>
          </p15:clr>
        </p15:guide>
        <p15:guide id="8" orient="horz" pos="38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F7FCFE"/>
    <a:srgbClr val="FFFFFC"/>
    <a:srgbClr val="FFFFFF"/>
    <a:srgbClr val="E6E6E6"/>
    <a:srgbClr val="44BE9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27" autoAdjust="0"/>
    <p:restoredTop sz="94618" autoAdjust="0"/>
  </p:normalViewPr>
  <p:slideViewPr>
    <p:cSldViewPr snapToGrid="0" showGuides="1">
      <p:cViewPr varScale="1">
        <p:scale>
          <a:sx n="86" d="100"/>
          <a:sy n="86" d="100"/>
        </p:scale>
        <p:origin x="562" y="77"/>
      </p:cViewPr>
      <p:guideLst>
        <p:guide orient="horz" pos="129"/>
        <p:guide orient="horz" pos="4190"/>
        <p:guide pos="230"/>
        <p:guide pos="7449"/>
        <p:guide orient="horz" pos="561"/>
        <p:guide orient="horz" pos="691"/>
        <p:guide orient="horz" pos="4017"/>
        <p:guide orient="horz" pos="3888"/>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s>
</file>

<file path=ppt/media/image1.png>
</file>

<file path=ppt/media/image10.jpeg>
</file>

<file path=ppt/media/image11.JP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1743F9-9B08-422F-9ECE-BE7148BC7DDC}" type="datetimeFigureOut">
              <a:rPr lang="zh-CN" altLang="en-US" smtClean="0"/>
              <a:t>2019/4/7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4C0232-94FA-4EBE-BB9B-79FBE486032D}" type="slidenum">
              <a:rPr lang="zh-CN" altLang="en-US" smtClean="0"/>
              <a:t>‹#›</a:t>
            </a:fld>
            <a:endParaRPr lang="zh-CN" altLang="en-US"/>
          </a:p>
        </p:txBody>
      </p:sp>
    </p:spTree>
    <p:extLst>
      <p:ext uri="{BB962C8B-B14F-4D97-AF65-F5344CB8AC3E}">
        <p14:creationId xmlns:p14="http://schemas.microsoft.com/office/powerpoint/2010/main" val="2299738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修改；完成后关闭编辑母版即可。</a:t>
            </a:r>
            <a:endParaRPr lang="zh-CN" altLang="en-US" dirty="0"/>
          </a:p>
        </p:txBody>
      </p:sp>
      <p:sp>
        <p:nvSpPr>
          <p:cNvPr id="4" name="灯片编号占位符 3"/>
          <p:cNvSpPr>
            <a:spLocks noGrp="1"/>
          </p:cNvSpPr>
          <p:nvPr>
            <p:ph type="sldNum" sz="quarter" idx="10"/>
          </p:nvPr>
        </p:nvSpPr>
        <p:spPr/>
        <p:txBody>
          <a:bodyPr/>
          <a:lstStyle/>
          <a:p>
            <a:fld id="{D34C0232-94FA-4EBE-BB9B-79FBE486032D}" type="slidenum">
              <a:rPr lang="zh-CN" altLang="en-US" smtClean="0"/>
              <a:t>1</a:t>
            </a:fld>
            <a:endParaRPr lang="zh-CN" altLang="en-US"/>
          </a:p>
        </p:txBody>
      </p:sp>
    </p:spTree>
    <p:extLst>
      <p:ext uri="{BB962C8B-B14F-4D97-AF65-F5344CB8AC3E}">
        <p14:creationId xmlns:p14="http://schemas.microsoft.com/office/powerpoint/2010/main" val="3132243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修改；完成后关闭编辑母版即可。</a:t>
            </a:r>
            <a:endParaRPr lang="zh-CN" altLang="en-US" dirty="0"/>
          </a:p>
        </p:txBody>
      </p:sp>
      <p:sp>
        <p:nvSpPr>
          <p:cNvPr id="4" name="灯片编号占位符 3"/>
          <p:cNvSpPr>
            <a:spLocks noGrp="1"/>
          </p:cNvSpPr>
          <p:nvPr>
            <p:ph type="sldNum" sz="quarter" idx="10"/>
          </p:nvPr>
        </p:nvSpPr>
        <p:spPr/>
        <p:txBody>
          <a:bodyPr/>
          <a:lstStyle/>
          <a:p>
            <a:fld id="{D34C0232-94FA-4EBE-BB9B-79FBE486032D}" type="slidenum">
              <a:rPr lang="zh-CN" altLang="en-US" smtClean="0"/>
              <a:t>27</a:t>
            </a:fld>
            <a:endParaRPr lang="zh-CN" altLang="en-US"/>
          </a:p>
        </p:txBody>
      </p:sp>
    </p:spTree>
    <p:extLst>
      <p:ext uri="{BB962C8B-B14F-4D97-AF65-F5344CB8AC3E}">
        <p14:creationId xmlns:p14="http://schemas.microsoft.com/office/powerpoint/2010/main" val="2093075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a:t>
            </a:fld>
            <a:endParaRPr lang="zh-CN" altLang="en-US"/>
          </a:p>
        </p:txBody>
      </p:sp>
    </p:spTree>
    <p:extLst>
      <p:ext uri="{BB962C8B-B14F-4D97-AF65-F5344CB8AC3E}">
        <p14:creationId xmlns:p14="http://schemas.microsoft.com/office/powerpoint/2010/main" val="1538156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3</a:t>
            </a:fld>
            <a:endParaRPr lang="zh-CN" altLang="en-US"/>
          </a:p>
        </p:txBody>
      </p:sp>
    </p:spTree>
    <p:extLst>
      <p:ext uri="{BB962C8B-B14F-4D97-AF65-F5344CB8AC3E}">
        <p14:creationId xmlns:p14="http://schemas.microsoft.com/office/powerpoint/2010/main" val="624996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7</a:t>
            </a:fld>
            <a:endParaRPr lang="zh-CN" altLang="en-US"/>
          </a:p>
        </p:txBody>
      </p:sp>
    </p:spTree>
    <p:extLst>
      <p:ext uri="{BB962C8B-B14F-4D97-AF65-F5344CB8AC3E}">
        <p14:creationId xmlns:p14="http://schemas.microsoft.com/office/powerpoint/2010/main" val="449580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11</a:t>
            </a:fld>
            <a:endParaRPr lang="zh-CN" altLang="en-US"/>
          </a:p>
        </p:txBody>
      </p:sp>
    </p:spTree>
    <p:extLst>
      <p:ext uri="{BB962C8B-B14F-4D97-AF65-F5344CB8AC3E}">
        <p14:creationId xmlns:p14="http://schemas.microsoft.com/office/powerpoint/2010/main" val="17358473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14</a:t>
            </a:fld>
            <a:endParaRPr lang="zh-CN" altLang="en-US"/>
          </a:p>
        </p:txBody>
      </p:sp>
    </p:spTree>
    <p:extLst>
      <p:ext uri="{BB962C8B-B14F-4D97-AF65-F5344CB8AC3E}">
        <p14:creationId xmlns:p14="http://schemas.microsoft.com/office/powerpoint/2010/main" val="1423953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16</a:t>
            </a:fld>
            <a:endParaRPr lang="zh-CN" altLang="en-US"/>
          </a:p>
        </p:txBody>
      </p:sp>
    </p:spTree>
    <p:extLst>
      <p:ext uri="{BB962C8B-B14F-4D97-AF65-F5344CB8AC3E}">
        <p14:creationId xmlns:p14="http://schemas.microsoft.com/office/powerpoint/2010/main" val="507545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18</a:t>
            </a:fld>
            <a:endParaRPr lang="zh-CN" altLang="en-US"/>
          </a:p>
        </p:txBody>
      </p:sp>
    </p:spTree>
    <p:extLst>
      <p:ext uri="{BB962C8B-B14F-4D97-AF65-F5344CB8AC3E}">
        <p14:creationId xmlns:p14="http://schemas.microsoft.com/office/powerpoint/2010/main" val="21883832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23</a:t>
            </a:fld>
            <a:endParaRPr lang="zh-CN" altLang="en-US"/>
          </a:p>
        </p:txBody>
      </p:sp>
    </p:spTree>
    <p:extLst>
      <p:ext uri="{BB962C8B-B14F-4D97-AF65-F5344CB8AC3E}">
        <p14:creationId xmlns:p14="http://schemas.microsoft.com/office/powerpoint/2010/main" val="10378682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页">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E75499E2-20CE-4155-8AC2-26420E7458A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1895" b="11153"/>
          <a:stretch/>
        </p:blipFill>
        <p:spPr>
          <a:xfrm>
            <a:off x="0" y="0"/>
            <a:ext cx="12192000" cy="6858000"/>
          </a:xfrm>
          <a:prstGeom prst="rect">
            <a:avLst/>
          </a:prstGeom>
        </p:spPr>
      </p:pic>
    </p:spTree>
    <p:extLst>
      <p:ext uri="{BB962C8B-B14F-4D97-AF65-F5344CB8AC3E}">
        <p14:creationId xmlns:p14="http://schemas.microsoft.com/office/powerpoint/2010/main" val="4202682837"/>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906FA9B-53E7-4F6D-A0E4-C28C87A3B33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1895" b="11153"/>
          <a:stretch/>
        </p:blipFill>
        <p:spPr>
          <a:xfrm flipH="1">
            <a:off x="0" y="0"/>
            <a:ext cx="12192000" cy="6858000"/>
          </a:xfrm>
          <a:prstGeom prst="rect">
            <a:avLst/>
          </a:prstGeom>
        </p:spPr>
      </p:pic>
    </p:spTree>
    <p:extLst>
      <p:ext uri="{BB962C8B-B14F-4D97-AF65-F5344CB8AC3E}">
        <p14:creationId xmlns:p14="http://schemas.microsoft.com/office/powerpoint/2010/main" val="3741538267"/>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过度页1">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DDE1966-270C-4E41-B7B4-A8670F44523F}"/>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6524" b="6524"/>
          <a:stretch/>
        </p:blipFill>
        <p:spPr>
          <a:xfrm>
            <a:off x="0" y="0"/>
            <a:ext cx="12192000" cy="6858000"/>
          </a:xfrm>
          <a:prstGeom prst="rect">
            <a:avLst/>
          </a:prstGeom>
        </p:spPr>
      </p:pic>
    </p:spTree>
    <p:extLst>
      <p:ext uri="{BB962C8B-B14F-4D97-AF65-F5344CB8AC3E}">
        <p14:creationId xmlns:p14="http://schemas.microsoft.com/office/powerpoint/2010/main" val="2588428398"/>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4F32841-6BD4-43E9-AA2F-07F134CE5B7F}"/>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1196259489"/>
      </p:ext>
    </p:extLst>
  </p:cSld>
  <p:clrMapOvr>
    <a:masterClrMapping/>
  </p:clrMapOvr>
  <mc:AlternateContent xmlns:mc="http://schemas.openxmlformats.org/markup-compatibility/2006" xmlns:p14="http://schemas.microsoft.com/office/powerpoint/2010/main">
    <mc:Choice Requires="p14">
      <p:transition spd="slow" p14:dur="1600" advClick="0" advTm="5000">
        <p14:prism isInverted="1"/>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内页-1">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0722DC2-2216-4D82-8B69-A3D18257A8A1}"/>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2912480716"/>
      </p:ext>
    </p:extLst>
  </p:cSld>
  <p:clrMapOvr>
    <a:masterClrMapping/>
  </p:clrMapOvr>
  <mc:AlternateContent xmlns:mc="http://schemas.openxmlformats.org/markup-compatibility/2006" xmlns:p14="http://schemas.microsoft.com/office/powerpoint/2010/main">
    <mc:Choice Requires="p14">
      <p:transition spd="slow" p14:dur="1250" advClick="0" advTm="5000">
        <p14:switch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内页-1">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1F40B42-3E4E-4C55-8E8C-C60AA0CF6BCF}"/>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1322825525"/>
      </p:ext>
    </p:extLst>
  </p:cSld>
  <p:clrMapOvr>
    <a:masterClrMapping/>
  </p:clrMapOvr>
  <mc:AlternateContent xmlns:mc="http://schemas.openxmlformats.org/markup-compatibility/2006" xmlns:p14="http://schemas.microsoft.com/office/powerpoint/2010/main">
    <mc:Choice Requires="p14">
      <p:transition spd="slow" p14:dur="1250" advClick="0" advTm="5000">
        <p14:flip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内页-1">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9E9E0D-3D0D-432A-B142-EE8414DFE4BF}"/>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3663801901"/>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版权页">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0CD182E-D204-4347-AD5E-C583E42F13FF}"/>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6524" b="6524"/>
          <a:stretch/>
        </p:blipFill>
        <p:spPr>
          <a:xfrm>
            <a:off x="0" y="0"/>
            <a:ext cx="12192000" cy="6858000"/>
          </a:xfrm>
          <a:prstGeom prst="rect">
            <a:avLst/>
          </a:prstGeom>
        </p:spPr>
      </p:pic>
    </p:spTree>
    <p:extLst>
      <p:ext uri="{BB962C8B-B14F-4D97-AF65-F5344CB8AC3E}">
        <p14:creationId xmlns:p14="http://schemas.microsoft.com/office/powerpoint/2010/main" val="3895049200"/>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BB67824A-9462-42DC-910E-80ED3518743A}" type="datetimeFigureOut">
              <a:rPr lang="zh-CN" altLang="en-US" smtClean="0"/>
              <a:t>2019/4/7</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DF5CCA2-8D39-4588-B60B-DE8A1647BB7D}" type="slidenum">
              <a:rPr lang="zh-CN" altLang="en-US" smtClean="0"/>
              <a:t>‹#›</a:t>
            </a:fld>
            <a:endParaRPr lang="zh-CN" altLang="en-US"/>
          </a:p>
        </p:txBody>
      </p:sp>
    </p:spTree>
    <p:extLst>
      <p:ext uri="{BB962C8B-B14F-4D97-AF65-F5344CB8AC3E}">
        <p14:creationId xmlns:p14="http://schemas.microsoft.com/office/powerpoint/2010/main" val="2280614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988723"/>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67" r:id="rId3"/>
    <p:sldLayoutId id="2147483672" r:id="rId4"/>
    <p:sldLayoutId id="2147483683" r:id="rId5"/>
    <p:sldLayoutId id="2147483684" r:id="rId6"/>
    <p:sldLayoutId id="2147483685" r:id="rId7"/>
    <p:sldLayoutId id="2147483678" r:id="rId8"/>
    <p:sldLayoutId id="2147483686" r:id="rId9"/>
  </p:sldLayoutIdLst>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wenku.baidu.com/view/0d8ed705590216fc700abb68a98271fe910eaf1e.html" TargetMode="Externa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13.xml"/><Relationship Id="rId1" Type="http://schemas.openxmlformats.org/officeDocument/2006/relationships/tags" Target="../tags/tag1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14.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15.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tags" Target="../tags/tag16.xml"/><Relationship Id="rId5" Type="http://schemas.openxmlformats.org/officeDocument/2006/relationships/slideLayout" Target="../slideLayouts/slideLayout9.xml"/><Relationship Id="rId4" Type="http://schemas.openxmlformats.org/officeDocument/2006/relationships/tags" Target="../tags/tag19.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20.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21.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22.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Layout" Target="../slideLayouts/slideLayout9.xml"/><Relationship Id="rId1" Type="http://schemas.openxmlformats.org/officeDocument/2006/relationships/tags" Target="../tags/tag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12.png"/><Relationship Id="rId5" Type="http://schemas.openxmlformats.org/officeDocument/2006/relationships/slideLayout" Target="../slideLayouts/slideLayout9.xml"/><Relationship Id="rId4" Type="http://schemas.openxmlformats.org/officeDocument/2006/relationships/tags" Target="../tags/tag27.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9.xml"/><Relationship Id="rId1" Type="http://schemas.openxmlformats.org/officeDocument/2006/relationships/tags" Target="../tags/tag28.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slideLayout" Target="../slideLayouts/slideLayout9.xml"/><Relationship Id="rId1" Type="http://schemas.openxmlformats.org/officeDocument/2006/relationships/tags" Target="../tags/tag29.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ags" Target="../tags/tag30.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 Id="rId5" Type="http://schemas.openxmlformats.org/officeDocument/2006/relationships/slideLayout" Target="../slideLayouts/slideLayout9.xml"/><Relationship Id="rId4" Type="http://schemas.openxmlformats.org/officeDocument/2006/relationships/tags" Target="../tags/tag34.xml"/></Relationships>
</file>

<file path=ppt/slides/_rels/slide2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tags" Target="../tags/tag37.xml"/><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slideLayout" Target="../slideLayouts/slideLayout9.xml"/><Relationship Id="rId10" Type="http://schemas.openxmlformats.org/officeDocument/2006/relationships/image" Target="../media/image20.png"/><Relationship Id="rId4" Type="http://schemas.openxmlformats.org/officeDocument/2006/relationships/tags" Target="../tags/tag38.xml"/><Relationship Id="rId9"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 Id="rId5" Type="http://schemas.openxmlformats.org/officeDocument/2006/relationships/slideLayout" Target="../slideLayouts/slideLayout9.xml"/><Relationship Id="rId4" Type="http://schemas.openxmlformats.org/officeDocument/2006/relationships/tags" Target="../tags/tag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8.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hyperlink" Target="http://c.gb688.cn/bzgk/gb/showGb?type=online&amp;hcno=2790825C43AD0B69E3C38C140BFFCFE6" TargetMode="External"/><Relationship Id="rId2" Type="http://schemas.openxmlformats.org/officeDocument/2006/relationships/image" Target="../media/image6.png"/><Relationship Id="rId1" Type="http://schemas.openxmlformats.org/officeDocument/2006/relationships/slideLayout" Target="../slideLayouts/slideLayout9.xml"/><Relationship Id="rId6" Type="http://schemas.openxmlformats.org/officeDocument/2006/relationships/hyperlink" Target="http://www.gb688.cn/bzgk/gb/newGbInfo?hcno=2790825C43AD0B69E3C38C140BFFCFE6" TargetMode="External"/><Relationship Id="rId5" Type="http://schemas.openxmlformats.org/officeDocument/2006/relationships/hyperlink" Target="http://www.sac.gov.cn/" TargetMode="Externa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9.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586533" y="3443229"/>
            <a:ext cx="2676632" cy="2408697"/>
          </a:xfrm>
          <a:prstGeom prst="ellipse">
            <a:avLst/>
          </a:prstGeom>
          <a:ln>
            <a:noFill/>
          </a:ln>
          <a:effectLst>
            <a:softEdge rad="112500"/>
          </a:effectLst>
        </p:spPr>
      </p:pic>
      <p:cxnSp>
        <p:nvCxnSpPr>
          <p:cNvPr id="9" name="直接连接符 8">
            <a:extLst>
              <a:ext uri="{FF2B5EF4-FFF2-40B4-BE49-F238E27FC236}">
                <a16:creationId xmlns:a16="http://schemas.microsoft.com/office/drawing/2014/main" id="{B100F798-80F0-470A-8257-2710EC2EA29D}"/>
              </a:ext>
            </a:extLst>
          </p:cNvPr>
          <p:cNvCxnSpPr>
            <a:cxnSpLocks/>
          </p:cNvCxnSpPr>
          <p:nvPr/>
        </p:nvCxnSpPr>
        <p:spPr>
          <a:xfrm flipH="1">
            <a:off x="4942702" y="1779373"/>
            <a:ext cx="1" cy="4267358"/>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BBA6F146-D4AC-47AB-A416-FD6099E5CD64}"/>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1132528" y="2159220"/>
            <a:ext cx="1866204" cy="1006073"/>
          </a:xfrm>
          <a:prstGeom prst="rect">
            <a:avLst/>
          </a:prstGeom>
        </p:spPr>
      </p:pic>
      <p:pic>
        <p:nvPicPr>
          <p:cNvPr id="11" name="图片 10">
            <a:extLst>
              <a:ext uri="{FF2B5EF4-FFF2-40B4-BE49-F238E27FC236}">
                <a16:creationId xmlns:a16="http://schemas.microsoft.com/office/drawing/2014/main" id="{35CADCC8-4CEC-4570-B18D-3C17F6DB8BF6}"/>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2588332" y="5851927"/>
            <a:ext cx="1866204" cy="1006073"/>
          </a:xfrm>
          <a:prstGeom prst="rect">
            <a:avLst/>
          </a:prstGeom>
        </p:spPr>
      </p:pic>
      <p:sp>
        <p:nvSpPr>
          <p:cNvPr id="2" name="文本框 1"/>
          <p:cNvSpPr txBox="1"/>
          <p:nvPr/>
        </p:nvSpPr>
        <p:spPr>
          <a:xfrm>
            <a:off x="3521434" y="1748241"/>
            <a:ext cx="1661993" cy="4767889"/>
          </a:xfrm>
          <a:prstGeom prst="rect">
            <a:avLst/>
          </a:prstGeom>
          <a:noFill/>
        </p:spPr>
        <p:txBody>
          <a:bodyPr vert="eaVert" wrap="square" rtlCol="0" anchor="ctr">
            <a:spAutoFit/>
          </a:bodyPr>
          <a:lstStyle/>
          <a:p>
            <a:pPr>
              <a:lnSpc>
                <a:spcPct val="120000"/>
              </a:lnSpc>
            </a:pPr>
            <a:r>
              <a:rPr lang="zh-CN" altLang="en-US" sz="8000" dirty="0">
                <a:solidFill>
                  <a:schemeClr val="tx1">
                    <a:lumMod val="75000"/>
                    <a:lumOff val="25000"/>
                  </a:schemeClr>
                </a:solidFill>
              </a:rPr>
              <a:t>需求分析</a:t>
            </a:r>
            <a:endParaRPr lang="en-US" altLang="zh-CN" sz="8000" dirty="0">
              <a:solidFill>
                <a:schemeClr val="tx1">
                  <a:lumMod val="75000"/>
                  <a:lumOff val="25000"/>
                </a:schemeClr>
              </a:solidFill>
            </a:endParaRPr>
          </a:p>
        </p:txBody>
      </p:sp>
      <p:sp>
        <p:nvSpPr>
          <p:cNvPr id="12" name="矩形 11"/>
          <p:cNvSpPr/>
          <p:nvPr/>
        </p:nvSpPr>
        <p:spPr>
          <a:xfrm>
            <a:off x="2065630" y="2937367"/>
            <a:ext cx="7842422" cy="2062103"/>
          </a:xfrm>
          <a:prstGeom prst="rect">
            <a:avLst/>
          </a:prstGeom>
        </p:spPr>
        <p:txBody>
          <a:bodyPr wrap="square">
            <a:spAutoFit/>
          </a:bodyPr>
          <a:lstStyle/>
          <a:p>
            <a:pPr algn="ctr"/>
            <a:r>
              <a:rPr lang="zh-CN" altLang="en-US" sz="3200" dirty="0">
                <a:solidFill>
                  <a:schemeClr val="tx1">
                    <a:lumMod val="50000"/>
                    <a:lumOff val="50000"/>
                  </a:schemeClr>
                </a:solidFill>
                <a:latin typeface="微软雅黑" panose="020B0503020204020204" charset="-122"/>
                <a:ea typeface="微软雅黑" panose="020B0503020204020204" charset="-122"/>
              </a:rPr>
              <a:t>     </a:t>
            </a:r>
            <a:r>
              <a:rPr lang="en-US" altLang="zh-CN" sz="3200" dirty="0">
                <a:solidFill>
                  <a:schemeClr val="tx1">
                    <a:lumMod val="50000"/>
                    <a:lumOff val="50000"/>
                  </a:schemeClr>
                </a:solidFill>
                <a:latin typeface="微软雅黑" panose="020B0503020204020204" charset="-122"/>
                <a:ea typeface="微软雅黑" panose="020B0503020204020204"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指导老师：</a:t>
            </a:r>
            <a:r>
              <a:rPr lang="zh-CN" altLang="en-US" sz="3200" b="1" dirty="0">
                <a:solidFill>
                  <a:srgbClr val="393721"/>
                </a:solidFill>
                <a:latin typeface="方正宋刻本秀楷简体" panose="02000000000000000000" charset="-122"/>
                <a:ea typeface="方正宋刻本秀楷简体" panose="02000000000000000000" charset="-122"/>
              </a:rPr>
              <a:t>杨枨</a:t>
            </a:r>
            <a:endParaRPr lang="zh-CN" altLang="en-US" sz="3200" b="1" dirty="0">
              <a:solidFill>
                <a:srgbClr val="C00000"/>
              </a:solidFill>
              <a:latin typeface="方正宋刻本秀楷简体" panose="02000000000000000000" charset="-122"/>
              <a:ea typeface="方正宋刻本秀楷简体" panose="02000000000000000000" charset="-122"/>
            </a:endParaRPr>
          </a:p>
          <a:p>
            <a:pPr algn="ctr"/>
            <a:r>
              <a:rPr lang="zh-CN" altLang="en-US" sz="3200" dirty="0">
                <a:solidFill>
                  <a:schemeClr val="tx1">
                    <a:lumMod val="50000"/>
                    <a:lumOff val="50000"/>
                  </a:schemeClr>
                </a:solidFill>
                <a:latin typeface="微软雅黑" panose="020B0503020204020204" charset="-122"/>
                <a:ea typeface="微软雅黑" panose="020B0503020204020204" charset="-122"/>
              </a:rPr>
              <a:t>   </a:t>
            </a:r>
            <a:r>
              <a:rPr lang="en-US" altLang="zh-CN" sz="3200" dirty="0">
                <a:solidFill>
                  <a:schemeClr val="tx1">
                    <a:lumMod val="50000"/>
                    <a:lumOff val="50000"/>
                  </a:schemeClr>
                </a:solidFill>
                <a:latin typeface="微软雅黑" panose="020B0503020204020204" charset="-122"/>
                <a:ea typeface="微软雅黑" panose="020B0503020204020204"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报告小组：</a:t>
            </a:r>
            <a:r>
              <a:rPr lang="en-US" altLang="zh-CN" sz="3200" b="1" dirty="0">
                <a:solidFill>
                  <a:srgbClr val="393721"/>
                </a:solidFill>
                <a:latin typeface="方正宋刻本秀楷简体" panose="02000000000000000000" charset="-122"/>
                <a:ea typeface="方正宋刻本秀楷简体" panose="02000000000000000000" charset="-122"/>
              </a:rPr>
              <a:t>G-16</a:t>
            </a:r>
          </a:p>
          <a:p>
            <a:pPr algn="ctr"/>
            <a:r>
              <a:rPr lang="en-US" altLang="zh-CN" sz="3200" dirty="0">
                <a:solidFill>
                  <a:schemeClr val="tx1">
                    <a:lumMod val="50000"/>
                    <a:lumOff val="50000"/>
                  </a:schemeClr>
                </a:solidFill>
                <a:latin typeface="微软雅黑" panose="020B0503020204020204" charset="-122"/>
                <a:ea typeface="微软雅黑" panose="020B0503020204020204"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 组长：</a:t>
            </a:r>
            <a:r>
              <a:rPr lang="zh-CN" altLang="en-US" sz="3200" b="1" dirty="0">
                <a:solidFill>
                  <a:srgbClr val="393721"/>
                </a:solidFill>
                <a:latin typeface="方正宋刻本秀楷简体" panose="02000000000000000000" charset="-122"/>
                <a:ea typeface="方正宋刻本秀楷简体" panose="02000000000000000000" charset="-122"/>
              </a:rPr>
              <a:t>王华怿</a:t>
            </a:r>
            <a:endParaRPr lang="zh-CN" altLang="en-US" sz="3200" b="1" dirty="0">
              <a:solidFill>
                <a:srgbClr val="C00000"/>
              </a:solidFill>
              <a:latin typeface="方正宋刻本秀楷简体" panose="02000000000000000000" charset="-122"/>
              <a:ea typeface="方正宋刻本秀楷简体" panose="02000000000000000000" charset="-122"/>
            </a:endParaRPr>
          </a:p>
          <a:p>
            <a:pPr algn="ctr"/>
            <a:r>
              <a:rPr lang="zh-CN" altLang="en-US" sz="3200" b="1" dirty="0">
                <a:solidFill>
                  <a:srgbClr val="C00000"/>
                </a:solidFill>
                <a:latin typeface="方正宋刻本秀楷简体" panose="02000000000000000000" charset="-122"/>
                <a:ea typeface="方正宋刻本秀楷简体" panose="02000000000000000000" charset="-122"/>
              </a:rPr>
              <a:t>                </a:t>
            </a:r>
            <a:r>
              <a:rPr lang="en-US" altLang="zh-CN" sz="3200" b="1" dirty="0">
                <a:solidFill>
                  <a:srgbClr val="C00000"/>
                </a:solidFill>
                <a:latin typeface="方正宋刻本秀楷简体" panose="02000000000000000000" charset="-122"/>
                <a:ea typeface="方正宋刻本秀楷简体" panose="02000000000000000000" charset="-122"/>
              </a:rPr>
              <a:t>	    </a:t>
            </a:r>
            <a:r>
              <a:rPr lang="zh-CN" altLang="en-US" sz="3200" b="1" dirty="0">
                <a:solidFill>
                  <a:srgbClr val="C00000"/>
                </a:solidFill>
                <a:latin typeface="方正宋刻本秀楷简体" panose="02000000000000000000" charset="-122"/>
                <a:ea typeface="方正宋刻本秀楷简体" panose="02000000000000000000"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组员：</a:t>
            </a:r>
            <a:r>
              <a:rPr lang="zh-CN" altLang="en-US" sz="3200" b="1" dirty="0">
                <a:solidFill>
                  <a:srgbClr val="393721"/>
                </a:solidFill>
                <a:latin typeface="方正宋刻本秀楷简体" panose="02000000000000000000" charset="-122"/>
                <a:ea typeface="方正宋刻本秀楷简体" panose="02000000000000000000" charset="-122"/>
              </a:rPr>
              <a:t>吴帅毅、王仕杰</a:t>
            </a:r>
          </a:p>
        </p:txBody>
      </p:sp>
      <p:sp>
        <p:nvSpPr>
          <p:cNvPr id="4" name="矩形 3"/>
          <p:cNvSpPr/>
          <p:nvPr/>
        </p:nvSpPr>
        <p:spPr>
          <a:xfrm>
            <a:off x="4942702" y="4999470"/>
            <a:ext cx="5262709" cy="369332"/>
          </a:xfrm>
          <a:prstGeom prst="rect">
            <a:avLst/>
          </a:prstGeom>
        </p:spPr>
        <p:txBody>
          <a:bodyPr wrap="square">
            <a:spAutoFit/>
          </a:bodyPr>
          <a:lstStyle/>
          <a:p>
            <a:r>
              <a:rPr lang="zh-CN" altLang="zh-CN" b="1" dirty="0">
                <a:ea typeface="等线" panose="02010600030101010101" pitchFamily="2" charset="-122"/>
                <a:cs typeface="Times New Roman" panose="02020603050405020304" pitchFamily="18" charset="0"/>
              </a:rPr>
              <a:t>参考标准：</a:t>
            </a:r>
            <a:r>
              <a:rPr lang="zh-CN" altLang="zh-CN" b="1" u="sng" dirty="0">
                <a:ea typeface="等线" panose="02010600030101010101" pitchFamily="2" charset="-122"/>
                <a:cs typeface="Times New Roman" panose="02020603050405020304" pitchFamily="18" charset="0"/>
              </a:rPr>
              <a:t>国标</a:t>
            </a:r>
            <a:r>
              <a:rPr lang="en-US" altLang="zh-CN" b="1" u="sng" dirty="0">
                <a:ea typeface="等线" panose="02010600030101010101" pitchFamily="2" charset="-122"/>
                <a:cs typeface="Times New Roman" panose="02020603050405020304" pitchFamily="18" charset="0"/>
              </a:rPr>
              <a:t>.</a:t>
            </a:r>
            <a:r>
              <a:rPr lang="zh-CN" altLang="zh-CN" b="1" u="sng" dirty="0">
                <a:ea typeface="等线" panose="02010600030101010101" pitchFamily="2" charset="-122"/>
                <a:cs typeface="Times New Roman" panose="02020603050405020304" pitchFamily="18" charset="0"/>
              </a:rPr>
              <a:t>计算机软件需求规格说明规范</a:t>
            </a:r>
            <a:endParaRPr lang="zh-CN" altLang="en-US" dirty="0"/>
          </a:p>
        </p:txBody>
      </p:sp>
      <p:sp>
        <p:nvSpPr>
          <p:cNvPr id="6" name="矩形 5"/>
          <p:cNvSpPr/>
          <p:nvPr/>
        </p:nvSpPr>
        <p:spPr>
          <a:xfrm>
            <a:off x="4942702" y="5408285"/>
            <a:ext cx="2998005" cy="369332"/>
          </a:xfrm>
          <a:prstGeom prst="rect">
            <a:avLst/>
          </a:prstGeom>
        </p:spPr>
        <p:txBody>
          <a:bodyPr wrap="square">
            <a:spAutoFit/>
          </a:bodyPr>
          <a:lstStyle/>
          <a:p>
            <a:r>
              <a:rPr lang="zh-CN" altLang="zh-CN" b="1" dirty="0">
                <a:ea typeface="等线" panose="02010600030101010101" pitchFamily="2" charset="-122"/>
                <a:cs typeface="Times New Roman" panose="02020603050405020304" pitchFamily="18" charset="0"/>
              </a:rPr>
              <a:t>标准号：</a:t>
            </a:r>
            <a:r>
              <a:rPr lang="en-US" altLang="zh-CN" b="1" u="sng" dirty="0">
                <a:ea typeface="等线" panose="02010600030101010101" pitchFamily="2" charset="-122"/>
                <a:cs typeface="Times New Roman" panose="02020603050405020304" pitchFamily="18" charset="0"/>
              </a:rPr>
              <a:t>GB/T 9385-2008</a:t>
            </a:r>
            <a:endParaRPr lang="zh-CN" altLang="en-US" dirty="0"/>
          </a:p>
        </p:txBody>
      </p:sp>
      <p:sp>
        <p:nvSpPr>
          <p:cNvPr id="7" name="矩形 6"/>
          <p:cNvSpPr/>
          <p:nvPr/>
        </p:nvSpPr>
        <p:spPr>
          <a:xfrm>
            <a:off x="4977238" y="5720563"/>
            <a:ext cx="4496276" cy="652335"/>
          </a:xfrm>
          <a:prstGeom prst="rect">
            <a:avLst/>
          </a:prstGeom>
        </p:spPr>
        <p:txBody>
          <a:bodyPr wrap="square">
            <a:spAutoFit/>
          </a:bodyPr>
          <a:lstStyle/>
          <a:p>
            <a:pPr indent="304800"/>
            <a:r>
              <a:rPr lang="en-US" altLang="zh-CN" kern="100" dirty="0">
                <a:solidFill>
                  <a:srgbClr val="0000FF"/>
                </a:solidFill>
                <a:latin typeface="等线" panose="02010600030101010101" pitchFamily="2" charset="-122"/>
                <a:ea typeface="等线" panose="02010600030101010101" pitchFamily="2" charset="-122"/>
                <a:cs typeface="Times New Roman" panose="02020603050405020304" pitchFamily="18" charset="0"/>
                <a:hlinkClick r:id="rId5"/>
              </a:rPr>
              <a:t>https://wenku.baidu.com/view/0d8ed705590216fc700abb68a98271fe910eaf1e.html</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213030133"/>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35">
            <a:extLst>
              <a:ext uri="{FF2B5EF4-FFF2-40B4-BE49-F238E27FC236}">
                <a16:creationId xmlns:a16="http://schemas.microsoft.com/office/drawing/2014/main" id="{E864DE68-6B36-42ED-A719-C7B5E5A668A9}"/>
              </a:ext>
            </a:extLst>
          </p:cNvPr>
          <p:cNvGrpSpPr/>
          <p:nvPr>
            <p:custDataLst>
              <p:tags r:id="rId1"/>
            </p:custDataLst>
          </p:nvPr>
        </p:nvGrpSpPr>
        <p:grpSpPr>
          <a:xfrm>
            <a:off x="9251084" y="4987776"/>
            <a:ext cx="923544" cy="1362456"/>
            <a:chOff x="6703060" y="3597604"/>
            <a:chExt cx="923544" cy="1362456"/>
          </a:xfrm>
        </p:grpSpPr>
        <p:sp>
          <p:nvSpPr>
            <p:cNvPr id="4" name="平行四边形 3">
              <a:extLst>
                <a:ext uri="{FF2B5EF4-FFF2-40B4-BE49-F238E27FC236}">
                  <a16:creationId xmlns:a16="http://schemas.microsoft.com/office/drawing/2014/main" id="{5B8BB0BC-BD46-4AFE-9B72-F27AC0C0789C}"/>
                </a:ext>
              </a:extLst>
            </p:cNvPr>
            <p:cNvSpPr/>
            <p:nvPr/>
          </p:nvSpPr>
          <p:spPr>
            <a:xfrm flipH="1" flipV="1">
              <a:off x="6703060" y="3597604"/>
              <a:ext cx="923544" cy="1362456"/>
            </a:xfrm>
            <a:prstGeom prst="parallelogram">
              <a:avLst>
                <a:gd name="adj" fmla="val 32216"/>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任意多边形: 形状 18">
              <a:extLst>
                <a:ext uri="{FF2B5EF4-FFF2-40B4-BE49-F238E27FC236}">
                  <a16:creationId xmlns:a16="http://schemas.microsoft.com/office/drawing/2014/main" id="{32FBF0A3-C1A0-4CDF-8C04-D0F6A0B4EFF2}"/>
                </a:ext>
              </a:extLst>
            </p:cNvPr>
            <p:cNvSpPr>
              <a:spLocks/>
            </p:cNvSpPr>
            <p:nvPr/>
          </p:nvSpPr>
          <p:spPr bwMode="auto">
            <a:xfrm>
              <a:off x="6909695" y="4310391"/>
              <a:ext cx="424066" cy="423280"/>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a:extLst/>
          </p:spPr>
          <p:txBody>
            <a:bodyPr anchor="ctr"/>
            <a:lstStyle/>
            <a:p>
              <a:pPr algn="ctr"/>
              <a:endParaRPr/>
            </a:p>
          </p:txBody>
        </p:sp>
      </p:grpSp>
      <p:grpSp>
        <p:nvGrpSpPr>
          <p:cNvPr id="23" name="千图PPT彼岸天：ID 8661124库_组合 36">
            <a:extLst>
              <a:ext uri="{FF2B5EF4-FFF2-40B4-BE49-F238E27FC236}">
                <a16:creationId xmlns:a16="http://schemas.microsoft.com/office/drawing/2014/main" id="{67A907FE-D121-4258-ACAE-94E427406494}"/>
              </a:ext>
            </a:extLst>
          </p:cNvPr>
          <p:cNvGrpSpPr/>
          <p:nvPr>
            <p:custDataLst>
              <p:tags r:id="rId2"/>
            </p:custDataLst>
          </p:nvPr>
        </p:nvGrpSpPr>
        <p:grpSpPr>
          <a:xfrm>
            <a:off x="9682754" y="888816"/>
            <a:ext cx="923544" cy="996696"/>
            <a:chOff x="7674864" y="3597604"/>
            <a:chExt cx="923544" cy="996696"/>
          </a:xfrm>
        </p:grpSpPr>
        <p:sp>
          <p:nvSpPr>
            <p:cNvPr id="25" name="平行四边形 24">
              <a:extLst>
                <a:ext uri="{FF2B5EF4-FFF2-40B4-BE49-F238E27FC236}">
                  <a16:creationId xmlns:a16="http://schemas.microsoft.com/office/drawing/2014/main" id="{78C17ED0-7F7A-49E6-9A9D-8233D1C1A318}"/>
                </a:ext>
              </a:extLst>
            </p:cNvPr>
            <p:cNvSpPr/>
            <p:nvPr/>
          </p:nvSpPr>
          <p:spPr>
            <a:xfrm flipH="1" flipV="1">
              <a:off x="7674864" y="3597604"/>
              <a:ext cx="923544" cy="996696"/>
            </a:xfrm>
            <a:prstGeom prst="parallelogram">
              <a:avLst>
                <a:gd name="adj" fmla="val 32216"/>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7" name="任意多边形: 形状 21">
              <a:extLst>
                <a:ext uri="{FF2B5EF4-FFF2-40B4-BE49-F238E27FC236}">
                  <a16:creationId xmlns:a16="http://schemas.microsoft.com/office/drawing/2014/main" id="{C07D5B87-6213-437F-91EF-E6EAB873C2D7}"/>
                </a:ext>
              </a:extLst>
            </p:cNvPr>
            <p:cNvSpPr>
              <a:spLocks/>
            </p:cNvSpPr>
            <p:nvPr/>
          </p:nvSpPr>
          <p:spPr bwMode="auto">
            <a:xfrm>
              <a:off x="7901822" y="3920332"/>
              <a:ext cx="456434" cy="439834"/>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a:extLst/>
          </p:spPr>
          <p:txBody>
            <a:bodyPr anchor="ctr"/>
            <a:lstStyle/>
            <a:p>
              <a:pPr algn="ctr"/>
              <a:endParaRPr/>
            </a:p>
          </p:txBody>
        </p:sp>
      </p:grpSp>
      <p:sp>
        <p:nvSpPr>
          <p:cNvPr id="37" name="矩形 36"/>
          <p:cNvSpPr/>
          <p:nvPr/>
        </p:nvSpPr>
        <p:spPr>
          <a:xfrm>
            <a:off x="-141584" y="-176169"/>
            <a:ext cx="4615366" cy="1157240"/>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5.</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设计和实现限制</a:t>
            </a:r>
          </a:p>
        </p:txBody>
      </p:sp>
      <p:sp>
        <p:nvSpPr>
          <p:cNvPr id="38" name="矩形 37"/>
          <p:cNvSpPr/>
          <p:nvPr/>
        </p:nvSpPr>
        <p:spPr>
          <a:xfrm>
            <a:off x="0" y="2325587"/>
            <a:ext cx="3589444" cy="1028038"/>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6.</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假设和依赖</a:t>
            </a:r>
          </a:p>
        </p:txBody>
      </p:sp>
      <p:sp>
        <p:nvSpPr>
          <p:cNvPr id="5" name="矩形 4"/>
          <p:cNvSpPr/>
          <p:nvPr/>
        </p:nvSpPr>
        <p:spPr>
          <a:xfrm>
            <a:off x="235848" y="888816"/>
            <a:ext cx="11359649" cy="1569660"/>
          </a:xfrm>
          <a:prstGeom prst="rect">
            <a:avLst/>
          </a:prstGeom>
        </p:spPr>
        <p:txBody>
          <a:bodyPr wrap="square">
            <a:spAutoFit/>
          </a:bodyPr>
          <a:lstStyle/>
          <a:p>
            <a:pPr indent="304800" algn="just">
              <a:spcAft>
                <a:spcPts val="0"/>
              </a:spcAft>
            </a:pPr>
            <a:r>
              <a:rPr lang="en-US" altLang="zh-CN" sz="2400" kern="100" dirty="0">
                <a:latin typeface="等线" panose="02010600030101010101" pitchFamily="2" charset="-122"/>
                <a:ea typeface="等线" panose="02010600030101010101" pitchFamily="2" charset="-122"/>
                <a:cs typeface="Times New Roman" panose="02020603050405020304" pitchFamily="18" charset="0"/>
              </a:rPr>
              <a:t>A.	</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游戏有一定数量的玩家，可以在好友排行榜上进行比较</a:t>
            </a:r>
            <a:r>
              <a:rPr lang="zh-CN" altLang="en-US" sz="2400"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sz="2400"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sz="2400" kern="100" dirty="0">
                <a:latin typeface="等线" panose="02010600030101010101" pitchFamily="2" charset="-122"/>
                <a:ea typeface="等线" panose="02010600030101010101" pitchFamily="2" charset="-122"/>
                <a:cs typeface="Times New Roman" panose="02020603050405020304" pitchFamily="18" charset="0"/>
              </a:rPr>
              <a:t>B.	</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游戏可以按照既定的规则和机制进行</a:t>
            </a:r>
            <a:r>
              <a:rPr lang="zh-CN" altLang="en-US" sz="2400"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sz="2400"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sz="2400" kern="100" dirty="0">
                <a:latin typeface="等线" panose="02010600030101010101" pitchFamily="2" charset="-122"/>
                <a:ea typeface="等线" panose="02010600030101010101" pitchFamily="2" charset="-122"/>
                <a:cs typeface="Times New Roman" panose="02020603050405020304" pitchFamily="18" charset="0"/>
              </a:rPr>
              <a:t>C.	</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游戏存档与加载需同步</a:t>
            </a:r>
            <a:r>
              <a:rPr lang="zh-CN" altLang="en-US" sz="2400"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sz="2400"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sz="2400" kern="100" dirty="0">
                <a:latin typeface="等线" panose="02010600030101010101" pitchFamily="2" charset="-122"/>
                <a:ea typeface="等线" panose="02010600030101010101" pitchFamily="2" charset="-122"/>
                <a:cs typeface="Times New Roman" panose="02020603050405020304" pitchFamily="18" charset="0"/>
              </a:rPr>
              <a:t>D.	</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不同的历史人物需有不同的属性，各个历史人物同各个不同的势力需匹配好</a:t>
            </a:r>
            <a:r>
              <a:rPr lang="zh-CN" altLang="en-US" sz="2400"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矩形 6"/>
          <p:cNvSpPr/>
          <p:nvPr/>
        </p:nvSpPr>
        <p:spPr>
          <a:xfrm>
            <a:off x="143181" y="3543979"/>
            <a:ext cx="11544982" cy="2308324"/>
          </a:xfrm>
          <a:prstGeom prst="rect">
            <a:avLst/>
          </a:prstGeom>
        </p:spPr>
        <p:txBody>
          <a:bodyPr wrap="square">
            <a:spAutoFit/>
          </a:bodyPr>
          <a:lstStyle/>
          <a:p>
            <a:pPr indent="266700"/>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建议开发和运行软件的寿命最短为</a:t>
            </a:r>
            <a:r>
              <a:rPr lang="en-US" altLang="zh-CN" sz="2400" kern="100" dirty="0">
                <a:latin typeface="等线" panose="02010600030101010101" pitchFamily="2" charset="-122"/>
                <a:ea typeface="等线" panose="02010600030101010101" pitchFamily="2" charset="-122"/>
                <a:cs typeface="Times New Roman" panose="02020603050405020304" pitchFamily="18" charset="0"/>
              </a:rPr>
              <a:t>2</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年，经费来源为小组</a:t>
            </a:r>
            <a:r>
              <a:rPr lang="en-US" altLang="zh-CN" sz="2400" kern="100" dirty="0">
                <a:latin typeface="等线" panose="02010600030101010101" pitchFamily="2" charset="-122"/>
                <a:ea typeface="等线" panose="02010600030101010101" pitchFamily="2" charset="-122"/>
                <a:cs typeface="Times New Roman" panose="02020603050405020304" pitchFamily="18" charset="0"/>
              </a:rPr>
              <a:t>G16</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，使用限制为手机微信小程序，符合法律和政策反面所有条件，运行环境与之前的“运行环境”相同</a:t>
            </a:r>
            <a:r>
              <a:rPr lang="zh-CN" altLang="en-US" sz="2400"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开发环境由开发方提供，可利用的信息来自问卷星调查数据与互联网上的信息。</a:t>
            </a:r>
          </a:p>
          <a:p>
            <a:pPr marL="342900" lvl="0" indent="-342900">
              <a:buFont typeface="+mj-lt"/>
              <a:buAutoNum type="alphaLcPeriod"/>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只有玩家进行存档，下次加载必须在存档处继续游戏</a:t>
            </a:r>
          </a:p>
          <a:p>
            <a:pPr marL="342900" lvl="0" indent="-342900">
              <a:buFont typeface="+mj-lt"/>
              <a:buAutoNum type="alphaLcPeriod"/>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玩家成功结算后，总分记入排行榜，其好友可以同时看见</a:t>
            </a:r>
          </a:p>
          <a:p>
            <a:pPr marL="342900" lvl="0" indent="-342900">
              <a:buFont typeface="+mj-lt"/>
              <a:buAutoNum type="alphaLcPeriod"/>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玩家在获得更好的分数后，排行榜上的数据应该及时跟新</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519604176"/>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叁</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30282" y="3028605"/>
            <a:ext cx="416573" cy="3046988"/>
          </a:xfrm>
          <a:prstGeom prst="rect">
            <a:avLst/>
          </a:prstGeom>
          <a:noFill/>
        </p:spPr>
        <p:txBody>
          <a:bodyPr vert="horz" wrap="square" rtlCol="0">
            <a:spAutoFit/>
          </a:bodyPr>
          <a:lstStyle/>
          <a:p>
            <a:r>
              <a:rPr lang="zh-CN" altLang="en-US" sz="3200" dirty="0">
                <a:solidFill>
                  <a:schemeClr val="tx1">
                    <a:lumMod val="75000"/>
                    <a:lumOff val="25000"/>
                  </a:schemeClr>
                </a:solidFill>
                <a:latin typeface="微软雅黑" panose="020B0503020204020204" charset="-122"/>
                <a:ea typeface="微软雅黑" panose="020B0503020204020204" charset="-122"/>
              </a:rPr>
              <a:t>系统功能需求</a:t>
            </a: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122304448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142455" y="0"/>
            <a:ext cx="5785374" cy="1157240"/>
          </a:xfrm>
          <a:prstGeom prst="rect">
            <a:avLst/>
          </a:prstGeom>
        </p:spPr>
        <p:txBody>
          <a:bodyPr wrap="square">
            <a:spAutoFit/>
          </a:bodyPr>
          <a:lstStyle/>
          <a:p>
            <a:pPr marL="742950" lvl="1" indent="-285750" algn="just">
              <a:lnSpc>
                <a:spcPct val="173000"/>
              </a:lnSpc>
              <a:spcBef>
                <a:spcPts val="1300"/>
              </a:spcBef>
              <a:spcAft>
                <a:spcPts val="1300"/>
              </a:spcAft>
              <a:buFont typeface="+mj-lt"/>
              <a:buAutoNum type="arabicPeriod"/>
            </a:pP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系统功能及介绍</a:t>
            </a:r>
            <a:endParaRPr lang="zh-CN" altLang="zh-CN" sz="40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graphicFrame>
        <p:nvGraphicFramePr>
          <p:cNvPr id="32" name="表格 31"/>
          <p:cNvGraphicFramePr>
            <a:graphicFrameLocks noGrp="1"/>
          </p:cNvGraphicFramePr>
          <p:nvPr>
            <p:extLst>
              <p:ext uri="{D42A27DB-BD31-4B8C-83A1-F6EECF244321}">
                <p14:modId xmlns:p14="http://schemas.microsoft.com/office/powerpoint/2010/main" val="647997123"/>
              </p:ext>
            </p:extLst>
          </p:nvPr>
        </p:nvGraphicFramePr>
        <p:xfrm>
          <a:off x="424249" y="1091337"/>
          <a:ext cx="11248767" cy="5239441"/>
        </p:xfrm>
        <a:graphic>
          <a:graphicData uri="http://schemas.openxmlformats.org/drawingml/2006/table">
            <a:tbl>
              <a:tblPr firstRow="1" firstCol="1" bandRow="1">
                <a:tableStyleId>{5C22544A-7EE6-4342-B048-85BDC9FD1C3A}</a:tableStyleId>
              </a:tblPr>
              <a:tblGrid>
                <a:gridCol w="2216481">
                  <a:extLst>
                    <a:ext uri="{9D8B030D-6E8A-4147-A177-3AD203B41FA5}">
                      <a16:colId xmlns:a16="http://schemas.microsoft.com/office/drawing/2014/main" val="20000"/>
                    </a:ext>
                  </a:extLst>
                </a:gridCol>
                <a:gridCol w="4516143">
                  <a:extLst>
                    <a:ext uri="{9D8B030D-6E8A-4147-A177-3AD203B41FA5}">
                      <a16:colId xmlns:a16="http://schemas.microsoft.com/office/drawing/2014/main" val="20001"/>
                    </a:ext>
                  </a:extLst>
                </a:gridCol>
                <a:gridCol w="4516143">
                  <a:extLst>
                    <a:ext uri="{9D8B030D-6E8A-4147-A177-3AD203B41FA5}">
                      <a16:colId xmlns:a16="http://schemas.microsoft.com/office/drawing/2014/main" val="20002"/>
                    </a:ext>
                  </a:extLst>
                </a:gridCol>
              </a:tblGrid>
              <a:tr h="166404">
                <a:tc>
                  <a:txBody>
                    <a:bodyPr/>
                    <a:lstStyle/>
                    <a:p>
                      <a:pPr algn="ctr">
                        <a:spcAft>
                          <a:spcPts val="0"/>
                        </a:spcAft>
                      </a:pPr>
                      <a:r>
                        <a:rPr lang="zh-CN" sz="1200" kern="100" dirty="0">
                          <a:effectLst/>
                        </a:rPr>
                        <a:t>目标层次</a:t>
                      </a:r>
                      <a:endParaRPr lang="zh-CN" sz="10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ctr">
                        <a:spcAft>
                          <a:spcPts val="0"/>
                        </a:spcAft>
                      </a:pPr>
                      <a:r>
                        <a:rPr lang="zh-CN" sz="1200" kern="100" dirty="0">
                          <a:effectLst/>
                        </a:rPr>
                        <a:t>目标名称</a:t>
                      </a:r>
                      <a:endParaRPr lang="zh-CN" sz="10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ctr">
                        <a:spcAft>
                          <a:spcPts val="0"/>
                        </a:spcAft>
                      </a:pPr>
                      <a:r>
                        <a:rPr lang="zh-CN" sz="1200" kern="100" dirty="0">
                          <a:effectLst/>
                        </a:rPr>
                        <a:t>目标概述</a:t>
                      </a:r>
                      <a:endParaRPr lang="zh-CN" sz="10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0"/>
                  </a:ext>
                </a:extLst>
              </a:tr>
              <a:tr h="192527">
                <a:tc rowSpan="12">
                  <a:txBody>
                    <a:bodyPr/>
                    <a:lstStyle/>
                    <a:p>
                      <a:pPr algn="just">
                        <a:spcAft>
                          <a:spcPts val="0"/>
                        </a:spcAft>
                      </a:pPr>
                      <a:r>
                        <a:rPr lang="zh-CN" sz="2400" kern="100" dirty="0">
                          <a:effectLst/>
                        </a:rPr>
                        <a:t>基础目标</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地图—城池</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a:effectLst/>
                        </a:rPr>
                        <a:t>地图只由城池构成</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1"/>
                  </a:ext>
                </a:extLst>
              </a:tr>
              <a:tr h="192527">
                <a:tc vMerge="1">
                  <a:txBody>
                    <a:bodyPr/>
                    <a:lstStyle/>
                    <a:p>
                      <a:endParaRPr lang="zh-CN" altLang="en-US"/>
                    </a:p>
                  </a:txBody>
                  <a:tcPr/>
                </a:tc>
                <a:tc>
                  <a:txBody>
                    <a:bodyPr/>
                    <a:lstStyle/>
                    <a:p>
                      <a:pPr algn="just">
                        <a:spcAft>
                          <a:spcPts val="0"/>
                        </a:spcAft>
                      </a:pPr>
                      <a:r>
                        <a:rPr lang="zh-CN" sz="1400" kern="100" dirty="0">
                          <a:effectLst/>
                        </a:rPr>
                        <a:t>武将系统</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a:effectLst/>
                        </a:rPr>
                        <a:t>每一位武将拥有自己的属性和简介</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2"/>
                  </a:ext>
                </a:extLst>
              </a:tr>
              <a:tr h="192527">
                <a:tc vMerge="1">
                  <a:txBody>
                    <a:bodyPr/>
                    <a:lstStyle/>
                    <a:p>
                      <a:endParaRPr lang="zh-CN" altLang="en-US"/>
                    </a:p>
                  </a:txBody>
                  <a:tcPr/>
                </a:tc>
                <a:tc>
                  <a:txBody>
                    <a:bodyPr/>
                    <a:lstStyle/>
                    <a:p>
                      <a:pPr algn="just">
                        <a:spcAft>
                          <a:spcPts val="0"/>
                        </a:spcAft>
                      </a:pPr>
                      <a:r>
                        <a:rPr lang="zh-CN" sz="1400" kern="100" dirty="0">
                          <a:effectLst/>
                        </a:rPr>
                        <a:t>内政系统</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a:effectLst/>
                        </a:rPr>
                        <a:t>一整套内政操作</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3"/>
                  </a:ext>
                </a:extLst>
              </a:tr>
              <a:tr h="192527">
                <a:tc vMerge="1">
                  <a:txBody>
                    <a:bodyPr/>
                    <a:lstStyle/>
                    <a:p>
                      <a:endParaRPr lang="zh-CN" altLang="en-US"/>
                    </a:p>
                  </a:txBody>
                  <a:tcPr/>
                </a:tc>
                <a:tc>
                  <a:txBody>
                    <a:bodyPr/>
                    <a:lstStyle/>
                    <a:p>
                      <a:pPr algn="just">
                        <a:spcAft>
                          <a:spcPts val="0"/>
                        </a:spcAft>
                      </a:pPr>
                      <a:r>
                        <a:rPr lang="zh-CN" sz="1400" kern="100" dirty="0">
                          <a:effectLst/>
                        </a:rPr>
                        <a:t>军事系统</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一整套军事操作</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4"/>
                  </a:ext>
                </a:extLst>
              </a:tr>
              <a:tr h="192527">
                <a:tc vMerge="1">
                  <a:txBody>
                    <a:bodyPr/>
                    <a:lstStyle/>
                    <a:p>
                      <a:endParaRPr lang="zh-CN" altLang="en-US"/>
                    </a:p>
                  </a:txBody>
                  <a:tcPr/>
                </a:tc>
                <a:tc>
                  <a:txBody>
                    <a:bodyPr/>
                    <a:lstStyle/>
                    <a:p>
                      <a:pPr algn="just">
                        <a:spcAft>
                          <a:spcPts val="0"/>
                        </a:spcAft>
                      </a:pPr>
                      <a:r>
                        <a:rPr lang="zh-CN" sz="1400" kern="100" dirty="0">
                          <a:effectLst/>
                        </a:rPr>
                        <a:t>外交系统</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a:effectLst/>
                        </a:rPr>
                        <a:t>一整套外交操作</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5"/>
                  </a:ext>
                </a:extLst>
              </a:tr>
              <a:tr h="192527">
                <a:tc vMerge="1">
                  <a:txBody>
                    <a:bodyPr/>
                    <a:lstStyle/>
                    <a:p>
                      <a:endParaRPr lang="zh-CN" altLang="en-US"/>
                    </a:p>
                  </a:txBody>
                  <a:tcPr/>
                </a:tc>
                <a:tc>
                  <a:txBody>
                    <a:bodyPr/>
                    <a:lstStyle/>
                    <a:p>
                      <a:pPr algn="just">
                        <a:spcAft>
                          <a:spcPts val="0"/>
                        </a:spcAft>
                      </a:pPr>
                      <a:r>
                        <a:rPr lang="zh-CN" sz="1400" kern="100" dirty="0">
                          <a:effectLst/>
                        </a:rPr>
                        <a:t>计策系统</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a:effectLst/>
                        </a:rPr>
                        <a:t>一整套计策操作</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6"/>
                  </a:ext>
                </a:extLst>
              </a:tr>
              <a:tr h="192527">
                <a:tc vMerge="1">
                  <a:txBody>
                    <a:bodyPr/>
                    <a:lstStyle/>
                    <a:p>
                      <a:endParaRPr lang="zh-CN" altLang="en-US"/>
                    </a:p>
                  </a:txBody>
                  <a:tcPr/>
                </a:tc>
                <a:tc>
                  <a:txBody>
                    <a:bodyPr/>
                    <a:lstStyle/>
                    <a:p>
                      <a:pPr algn="just">
                        <a:spcAft>
                          <a:spcPts val="0"/>
                        </a:spcAft>
                      </a:pPr>
                      <a:r>
                        <a:rPr lang="zh-CN" sz="1400" kern="100" dirty="0">
                          <a:effectLst/>
                        </a:rPr>
                        <a:t>简单的</a:t>
                      </a:r>
                      <a:r>
                        <a:rPr lang="en-US" sz="1400" kern="100" dirty="0">
                          <a:effectLst/>
                        </a:rPr>
                        <a:t>AI</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en-US" sz="1400" kern="100">
                          <a:effectLst/>
                        </a:rPr>
                        <a:t>AI</a:t>
                      </a:r>
                      <a:r>
                        <a:rPr lang="zh-CN" sz="1400" kern="100">
                          <a:effectLst/>
                        </a:rPr>
                        <a:t>对手会简单分析并进行操作</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7"/>
                  </a:ext>
                </a:extLst>
              </a:tr>
              <a:tr h="192527">
                <a:tc vMerge="1">
                  <a:txBody>
                    <a:bodyPr/>
                    <a:lstStyle/>
                    <a:p>
                      <a:endParaRPr lang="zh-CN" altLang="en-US"/>
                    </a:p>
                  </a:txBody>
                  <a:tcPr/>
                </a:tc>
                <a:tc>
                  <a:txBody>
                    <a:bodyPr/>
                    <a:lstStyle/>
                    <a:p>
                      <a:pPr algn="just">
                        <a:spcAft>
                          <a:spcPts val="0"/>
                        </a:spcAft>
                      </a:pPr>
                      <a:r>
                        <a:rPr lang="zh-CN" sz="1400" kern="100" dirty="0">
                          <a:effectLst/>
                        </a:rPr>
                        <a:t>设置界面</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a:effectLst/>
                        </a:rPr>
                        <a:t>可以调整音量等设置</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8"/>
                  </a:ext>
                </a:extLst>
              </a:tr>
              <a:tr h="192527">
                <a:tc vMerge="1">
                  <a:txBody>
                    <a:bodyPr/>
                    <a:lstStyle/>
                    <a:p>
                      <a:endParaRPr lang="zh-CN" altLang="en-US"/>
                    </a:p>
                  </a:txBody>
                  <a:tcPr/>
                </a:tc>
                <a:tc>
                  <a:txBody>
                    <a:bodyPr/>
                    <a:lstStyle/>
                    <a:p>
                      <a:pPr algn="just">
                        <a:spcAft>
                          <a:spcPts val="0"/>
                        </a:spcAft>
                      </a:pPr>
                      <a:r>
                        <a:rPr lang="zh-CN" sz="1400" kern="100" dirty="0">
                          <a:effectLst/>
                        </a:rPr>
                        <a:t>简单的资源</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a:effectLst/>
                        </a:rPr>
                        <a:t>粮草，兵力，民忠，将忠</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09"/>
                  </a:ext>
                </a:extLst>
              </a:tr>
              <a:tr h="290148">
                <a:tc vMerge="1">
                  <a:txBody>
                    <a:bodyPr/>
                    <a:lstStyle/>
                    <a:p>
                      <a:endParaRPr lang="zh-CN" altLang="en-US"/>
                    </a:p>
                  </a:txBody>
                  <a:tcPr/>
                </a:tc>
                <a:tc>
                  <a:txBody>
                    <a:bodyPr/>
                    <a:lstStyle/>
                    <a:p>
                      <a:pPr algn="just">
                        <a:spcAft>
                          <a:spcPts val="0"/>
                        </a:spcAft>
                      </a:pPr>
                      <a:r>
                        <a:rPr lang="zh-CN" sz="1400" kern="100" dirty="0">
                          <a:effectLst/>
                        </a:rPr>
                        <a:t>排行榜系统</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可以根据一定公式和目标成就折合分数，和好友比拼</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0"/>
                  </a:ext>
                </a:extLst>
              </a:tr>
              <a:tr h="385054">
                <a:tc vMerge="1">
                  <a:txBody>
                    <a:bodyPr/>
                    <a:lstStyle/>
                    <a:p>
                      <a:endParaRPr lang="zh-CN" altLang="en-US"/>
                    </a:p>
                  </a:txBody>
                  <a:tcPr/>
                </a:tc>
                <a:tc>
                  <a:txBody>
                    <a:bodyPr/>
                    <a:lstStyle/>
                    <a:p>
                      <a:pPr algn="just">
                        <a:spcAft>
                          <a:spcPts val="0"/>
                        </a:spcAft>
                      </a:pPr>
                      <a:r>
                        <a:rPr lang="zh-CN" sz="1400" kern="100" dirty="0">
                          <a:effectLst/>
                        </a:rPr>
                        <a:t>多种胜利条件</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不仅仅只能通过征服获得胜利，还可以选择复兴汉室，或者组成联合。</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1"/>
                  </a:ext>
                </a:extLst>
              </a:tr>
              <a:tr h="192527">
                <a:tc vMerge="1">
                  <a:txBody>
                    <a:bodyPr/>
                    <a:lstStyle/>
                    <a:p>
                      <a:endParaRPr lang="zh-CN" altLang="en-US"/>
                    </a:p>
                  </a:txBody>
                  <a:tcPr/>
                </a:tc>
                <a:tc>
                  <a:txBody>
                    <a:bodyPr/>
                    <a:lstStyle/>
                    <a:p>
                      <a:pPr algn="just">
                        <a:spcAft>
                          <a:spcPts val="0"/>
                        </a:spcAft>
                      </a:pPr>
                      <a:r>
                        <a:rPr lang="zh-CN" sz="1400" kern="100" dirty="0">
                          <a:effectLst/>
                        </a:rPr>
                        <a:t>每回合自动保存</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摁下“下一回合”按钮后，优先进行自动保存</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2"/>
                  </a:ext>
                </a:extLst>
              </a:tr>
              <a:tr h="192527">
                <a:tc rowSpan="4">
                  <a:txBody>
                    <a:bodyPr/>
                    <a:lstStyle/>
                    <a:p>
                      <a:pPr algn="just">
                        <a:spcAft>
                          <a:spcPts val="0"/>
                        </a:spcAft>
                      </a:pPr>
                      <a:r>
                        <a:rPr lang="zh-CN" sz="2400" kern="100" dirty="0">
                          <a:effectLst/>
                        </a:rPr>
                        <a:t>中极目标</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a:effectLst/>
                        </a:rPr>
                        <a:t>有规律的随机事件</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地震，台风，旱灾，涝灾；丰收</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3"/>
                  </a:ext>
                </a:extLst>
              </a:tr>
              <a:tr h="192527">
                <a:tc vMerge="1">
                  <a:txBody>
                    <a:bodyPr/>
                    <a:lstStyle/>
                    <a:p>
                      <a:endParaRPr lang="zh-CN" altLang="en-US"/>
                    </a:p>
                  </a:txBody>
                  <a:tcPr/>
                </a:tc>
                <a:tc>
                  <a:txBody>
                    <a:bodyPr/>
                    <a:lstStyle/>
                    <a:p>
                      <a:pPr algn="just">
                        <a:spcAft>
                          <a:spcPts val="0"/>
                        </a:spcAft>
                      </a:pPr>
                      <a:r>
                        <a:rPr lang="zh-CN" sz="1400" kern="100">
                          <a:effectLst/>
                        </a:rPr>
                        <a:t>头衔</a:t>
                      </a:r>
                      <a:r>
                        <a:rPr lang="en-US" sz="1400" kern="100">
                          <a:effectLst/>
                        </a:rPr>
                        <a:t>-</a:t>
                      </a:r>
                      <a:r>
                        <a:rPr lang="zh-CN" sz="1400" kern="100">
                          <a:effectLst/>
                        </a:rPr>
                        <a:t>官位系统</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通过一定条件可以获得官位</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4"/>
                  </a:ext>
                </a:extLst>
              </a:tr>
              <a:tr h="385054">
                <a:tc vMerge="1">
                  <a:txBody>
                    <a:bodyPr/>
                    <a:lstStyle/>
                    <a:p>
                      <a:endParaRPr lang="zh-CN" altLang="en-US"/>
                    </a:p>
                  </a:txBody>
                  <a:tcPr/>
                </a:tc>
                <a:tc>
                  <a:txBody>
                    <a:bodyPr/>
                    <a:lstStyle/>
                    <a:p>
                      <a:pPr algn="just">
                        <a:spcAft>
                          <a:spcPts val="0"/>
                        </a:spcAft>
                      </a:pPr>
                      <a:r>
                        <a:rPr lang="zh-CN" sz="1400" kern="100">
                          <a:effectLst/>
                        </a:rPr>
                        <a:t>汉室系统</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占据皇帝所在城池时，可以使用“挟天子以令诸侯”等特殊操作</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5"/>
                  </a:ext>
                </a:extLst>
              </a:tr>
              <a:tr h="285853">
                <a:tc vMerge="1">
                  <a:txBody>
                    <a:bodyPr/>
                    <a:lstStyle/>
                    <a:p>
                      <a:endParaRPr lang="zh-CN" altLang="en-US"/>
                    </a:p>
                  </a:txBody>
                  <a:tcPr/>
                </a:tc>
                <a:tc>
                  <a:txBody>
                    <a:bodyPr/>
                    <a:lstStyle/>
                    <a:p>
                      <a:pPr algn="just">
                        <a:spcAft>
                          <a:spcPts val="0"/>
                        </a:spcAft>
                      </a:pPr>
                      <a:r>
                        <a:rPr lang="zh-CN" sz="1400" kern="100">
                          <a:effectLst/>
                        </a:rPr>
                        <a:t>复杂的资源</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除军粮，兵器以外，各类生活资源也会作为战略资源</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6"/>
                  </a:ext>
                </a:extLst>
              </a:tr>
              <a:tr h="192527">
                <a:tc rowSpan="4">
                  <a:txBody>
                    <a:bodyPr/>
                    <a:lstStyle/>
                    <a:p>
                      <a:pPr algn="just">
                        <a:spcAft>
                          <a:spcPts val="0"/>
                        </a:spcAft>
                      </a:pPr>
                      <a:r>
                        <a:rPr lang="zh-CN" sz="2400" kern="100" dirty="0">
                          <a:effectLst/>
                        </a:rPr>
                        <a:t>高级目标</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a:effectLst/>
                        </a:rPr>
                        <a:t>武将的特殊能力</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部分武将可以在一定条件下使用特殊技能</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7"/>
                  </a:ext>
                </a:extLst>
              </a:tr>
              <a:tr h="385054">
                <a:tc vMerge="1">
                  <a:txBody>
                    <a:bodyPr/>
                    <a:lstStyle/>
                    <a:p>
                      <a:endParaRPr lang="zh-CN" altLang="en-US"/>
                    </a:p>
                  </a:txBody>
                  <a:tcPr/>
                </a:tc>
                <a:tc>
                  <a:txBody>
                    <a:bodyPr/>
                    <a:lstStyle/>
                    <a:p>
                      <a:pPr algn="just">
                        <a:spcAft>
                          <a:spcPts val="0"/>
                        </a:spcAft>
                      </a:pPr>
                      <a:r>
                        <a:rPr lang="zh-CN" sz="1400" kern="100">
                          <a:effectLst/>
                        </a:rPr>
                        <a:t>地图——城池、野外</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地图中不仅仅只有城池，还有各类野地，极大扩展战略布置方法和战斗策略</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8"/>
                  </a:ext>
                </a:extLst>
              </a:tr>
              <a:tr h="192527">
                <a:tc vMerge="1">
                  <a:txBody>
                    <a:bodyPr/>
                    <a:lstStyle/>
                    <a:p>
                      <a:endParaRPr lang="zh-CN" altLang="en-US"/>
                    </a:p>
                  </a:txBody>
                  <a:tcPr/>
                </a:tc>
                <a:tc>
                  <a:txBody>
                    <a:bodyPr/>
                    <a:lstStyle/>
                    <a:p>
                      <a:pPr algn="just">
                        <a:spcAft>
                          <a:spcPts val="0"/>
                        </a:spcAft>
                      </a:pPr>
                      <a:r>
                        <a:rPr lang="zh-CN" sz="1400" kern="100">
                          <a:effectLst/>
                        </a:rPr>
                        <a:t>中等的</a:t>
                      </a:r>
                      <a:r>
                        <a:rPr lang="en-US" sz="1400" kern="100">
                          <a:effectLst/>
                        </a:rPr>
                        <a:t>AI</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en-US" sz="1400" kern="100" dirty="0">
                          <a:effectLst/>
                        </a:rPr>
                        <a:t>AI</a:t>
                      </a:r>
                      <a:r>
                        <a:rPr lang="zh-CN" sz="1400" kern="100" dirty="0">
                          <a:effectLst/>
                        </a:rPr>
                        <a:t>会进行合纵连横等策略</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19"/>
                  </a:ext>
                </a:extLst>
              </a:tr>
              <a:tr h="192527">
                <a:tc vMerge="1">
                  <a:txBody>
                    <a:bodyPr/>
                    <a:lstStyle/>
                    <a:p>
                      <a:endParaRPr lang="zh-CN" altLang="en-US"/>
                    </a:p>
                  </a:txBody>
                  <a:tcPr/>
                </a:tc>
                <a:tc>
                  <a:txBody>
                    <a:bodyPr/>
                    <a:lstStyle/>
                    <a:p>
                      <a:pPr algn="just">
                        <a:spcAft>
                          <a:spcPts val="0"/>
                        </a:spcAft>
                      </a:pPr>
                      <a:r>
                        <a:rPr lang="zh-CN" sz="1400" kern="100">
                          <a:effectLst/>
                        </a:rPr>
                        <a:t>可操纵的战斗界面</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tc>
                  <a:txBody>
                    <a:bodyPr/>
                    <a:lstStyle/>
                    <a:p>
                      <a:pPr algn="just">
                        <a:spcAft>
                          <a:spcPts val="0"/>
                        </a:spcAft>
                      </a:pPr>
                      <a:r>
                        <a:rPr lang="zh-CN" sz="1400" kern="100" dirty="0">
                          <a:effectLst/>
                        </a:rPr>
                        <a:t>可以对战斗进行操作，影响战局</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9157" marR="59157" marT="0" marB="0"/>
                </a:tc>
                <a:extLst>
                  <a:ext uri="{0D108BD9-81ED-4DB2-BD59-A6C34878D82A}">
                    <a16:rowId xmlns:a16="http://schemas.microsoft.com/office/drawing/2014/main" val="10020"/>
                  </a:ext>
                </a:extLst>
              </a:tr>
            </a:tbl>
          </a:graphicData>
        </a:graphic>
      </p:graphicFrame>
    </p:spTree>
    <p:extLst>
      <p:ext uri="{BB962C8B-B14F-4D97-AF65-F5344CB8AC3E}">
        <p14:creationId xmlns:p14="http://schemas.microsoft.com/office/powerpoint/2010/main" val="598751138"/>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92551" y="-33556"/>
            <a:ext cx="4615366" cy="1157240"/>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系统界面及介绍</a:t>
            </a:r>
          </a:p>
        </p:txBody>
      </p:sp>
      <p:pic>
        <p:nvPicPr>
          <p:cNvPr id="21" name="图片 20"/>
          <p:cNvPicPr/>
          <p:nvPr/>
        </p:nvPicPr>
        <p:blipFill>
          <a:blip r:embed="rId2">
            <a:extLst>
              <a:ext uri="{28A0092B-C50C-407E-A947-70E740481C1C}">
                <a14:useLocalDpi xmlns:a14="http://schemas.microsoft.com/office/drawing/2010/main" val="0"/>
              </a:ext>
            </a:extLst>
          </a:blip>
          <a:stretch>
            <a:fillRect/>
          </a:stretch>
        </p:blipFill>
        <p:spPr>
          <a:xfrm>
            <a:off x="397878" y="1719743"/>
            <a:ext cx="4148956" cy="4830882"/>
          </a:xfrm>
          <a:prstGeom prst="rect">
            <a:avLst/>
          </a:prstGeom>
        </p:spPr>
      </p:pic>
      <p:sp>
        <p:nvSpPr>
          <p:cNvPr id="22" name="文本框 21"/>
          <p:cNvSpPr txBox="1"/>
          <p:nvPr/>
        </p:nvSpPr>
        <p:spPr>
          <a:xfrm>
            <a:off x="1062190" y="973678"/>
            <a:ext cx="2676088" cy="535531"/>
          </a:xfrm>
          <a:prstGeom prst="rect">
            <a:avLst/>
          </a:prstGeom>
          <a:noFill/>
        </p:spPr>
        <p:txBody>
          <a:bodyPr wrap="square" rtlCol="0" anchor="ctr">
            <a:spAutoFit/>
          </a:bodyPr>
          <a:lstStyle/>
          <a:p>
            <a:pPr>
              <a:lnSpc>
                <a:spcPct val="120000"/>
              </a:lnSpc>
            </a:pPr>
            <a:r>
              <a:rPr lang="zh-CN" altLang="en-US" sz="2400" dirty="0">
                <a:solidFill>
                  <a:schemeClr val="tx1">
                    <a:lumMod val="75000"/>
                    <a:lumOff val="25000"/>
                  </a:schemeClr>
                </a:solidFill>
              </a:rPr>
              <a:t>如下图所示：</a:t>
            </a:r>
          </a:p>
        </p:txBody>
      </p:sp>
      <p:sp>
        <p:nvSpPr>
          <p:cNvPr id="23" name="文本框 22"/>
          <p:cNvSpPr txBox="1"/>
          <p:nvPr/>
        </p:nvSpPr>
        <p:spPr>
          <a:xfrm>
            <a:off x="6499153" y="1241443"/>
            <a:ext cx="3871709" cy="535531"/>
          </a:xfrm>
          <a:prstGeom prst="rect">
            <a:avLst/>
          </a:prstGeom>
          <a:noFill/>
        </p:spPr>
        <p:txBody>
          <a:bodyPr wrap="square" rtlCol="0" anchor="ctr">
            <a:spAutoFit/>
          </a:bodyPr>
          <a:lstStyle/>
          <a:p>
            <a:pPr>
              <a:lnSpc>
                <a:spcPct val="120000"/>
              </a:lnSpc>
            </a:pPr>
            <a:r>
              <a:rPr lang="zh-CN" altLang="en-US" sz="2400" dirty="0">
                <a:solidFill>
                  <a:schemeClr val="tx1">
                    <a:lumMod val="75000"/>
                    <a:lumOff val="25000"/>
                  </a:schemeClr>
                </a:solidFill>
              </a:rPr>
              <a:t>参考界面：光荣三国志</a:t>
            </a:r>
            <a:r>
              <a:rPr lang="en-US" altLang="zh-CN" sz="2400" dirty="0">
                <a:solidFill>
                  <a:schemeClr val="tx1">
                    <a:lumMod val="75000"/>
                    <a:lumOff val="25000"/>
                  </a:schemeClr>
                </a:solidFill>
              </a:rPr>
              <a:t>3</a:t>
            </a:r>
            <a:endParaRPr lang="zh-CN" altLang="en-US" sz="2400" dirty="0">
              <a:solidFill>
                <a:schemeClr val="tx1">
                  <a:lumMod val="75000"/>
                  <a:lumOff val="25000"/>
                </a:schemeClr>
              </a:solidFill>
            </a:endParaRPr>
          </a:p>
        </p:txBody>
      </p:sp>
      <p:pic>
        <p:nvPicPr>
          <p:cNvPr id="2054" name="Picture 6" descr="ä¸å½å¿â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9153" y="2020329"/>
            <a:ext cx="3238500" cy="238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12453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肆</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96185" y="3021309"/>
            <a:ext cx="416573" cy="3539430"/>
          </a:xfrm>
          <a:prstGeom prst="rect">
            <a:avLst/>
          </a:prstGeom>
          <a:noFill/>
        </p:spPr>
        <p:txBody>
          <a:bodyPr vert="horz" wrap="square" rtlCol="0">
            <a:spAutoFit/>
          </a:bodyPr>
          <a:lstStyle/>
          <a:p>
            <a:r>
              <a:rPr lang="zh-CN" altLang="en-US" sz="3200" dirty="0">
                <a:solidFill>
                  <a:schemeClr val="tx1">
                    <a:lumMod val="75000"/>
                    <a:lumOff val="25000"/>
                  </a:schemeClr>
                </a:solidFill>
                <a:latin typeface="微软雅黑" panose="020B0503020204020204" charset="-122"/>
                <a:ea typeface="微软雅黑" panose="020B0503020204020204" charset="-122"/>
              </a:rPr>
              <a:t>外部接口需求</a:t>
            </a:r>
          </a:p>
          <a:p>
            <a:endParaRPr lang="zh-CN" altLang="en-US" sz="3200" dirty="0">
              <a:solidFill>
                <a:schemeClr val="tx1">
                  <a:lumMod val="75000"/>
                  <a:lumOff val="25000"/>
                </a:schemeClr>
              </a:solidFill>
              <a:latin typeface="微软雅黑" panose="020B0503020204020204" charset="-122"/>
              <a:ea typeface="微软雅黑" panose="020B0503020204020204" charset="-122"/>
            </a:endParaRP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295353514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a16="http://schemas.microsoft.com/office/drawing/2014/main" id="{7A0CBED1-0AB7-469C-9CB3-5B80D6D7AD3B}"/>
              </a:ext>
            </a:extLst>
          </p:cNvPr>
          <p:cNvGrpSpPr/>
          <p:nvPr>
            <p:custDataLst>
              <p:tags r:id="rId1"/>
            </p:custDataLst>
          </p:nvPr>
        </p:nvGrpSpPr>
        <p:grpSpPr>
          <a:xfrm>
            <a:off x="871509" y="886279"/>
            <a:ext cx="1608939" cy="1829542"/>
            <a:chOff x="973327" y="2646403"/>
            <a:chExt cx="1608939" cy="1829542"/>
          </a:xfrm>
        </p:grpSpPr>
        <p:sp>
          <p:nvSpPr>
            <p:cNvPr id="3" name="椭圆 2">
              <a:extLst>
                <a:ext uri="{FF2B5EF4-FFF2-40B4-BE49-F238E27FC236}">
                  <a16:creationId xmlns:a16="http://schemas.microsoft.com/office/drawing/2014/main" id="{4FC7D153-3F72-4CE9-B01C-6810BAA0A7F6}"/>
                </a:ext>
              </a:extLst>
            </p:cNvPr>
            <p:cNvSpPr/>
            <p:nvPr/>
          </p:nvSpPr>
          <p:spPr>
            <a:xfrm>
              <a:off x="1697302" y="3848653"/>
              <a:ext cx="144000" cy="144000"/>
            </a:xfrm>
            <a:prstGeom prst="ellipse">
              <a:avLst/>
            </a:prstGeom>
            <a:solidFill>
              <a:schemeClr val="accent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 name="文本框 7">
              <a:extLst>
                <a:ext uri="{FF2B5EF4-FFF2-40B4-BE49-F238E27FC236}">
                  <a16:creationId xmlns:a16="http://schemas.microsoft.com/office/drawing/2014/main" id="{2B2A8199-1F93-4775-9C48-2C7B4D256584}"/>
                </a:ext>
              </a:extLst>
            </p:cNvPr>
            <p:cNvSpPr txBox="1"/>
            <p:nvPr/>
          </p:nvSpPr>
          <p:spPr>
            <a:xfrm>
              <a:off x="1456455" y="4137391"/>
              <a:ext cx="639919" cy="338554"/>
            </a:xfrm>
            <a:prstGeom prst="rect">
              <a:avLst/>
            </a:prstGeom>
            <a:noFill/>
          </p:spPr>
          <p:txBody>
            <a:bodyPr wrap="none">
              <a:normAutofit/>
            </a:bodyPr>
            <a:lstStyle/>
            <a:p>
              <a:pPr algn="ctr"/>
              <a:r>
                <a:rPr lang="zh-CN" altLang="en-US" sz="1600" b="1" dirty="0"/>
                <a:t>一</a:t>
              </a:r>
              <a:endParaRPr lang="id-ID" sz="1600" b="1" dirty="0"/>
            </a:p>
          </p:txBody>
        </p:sp>
        <p:sp>
          <p:nvSpPr>
            <p:cNvPr id="5" name="任意多边形: 形状 95">
              <a:extLst>
                <a:ext uri="{FF2B5EF4-FFF2-40B4-BE49-F238E27FC236}">
                  <a16:creationId xmlns:a16="http://schemas.microsoft.com/office/drawing/2014/main" id="{1DBC7E35-4144-4961-B9F6-04ED70478FF9}"/>
                </a:ext>
              </a:extLst>
            </p:cNvPr>
            <p:cNvSpPr>
              <a:spLocks/>
            </p:cNvSpPr>
            <p:nvPr/>
          </p:nvSpPr>
          <p:spPr bwMode="auto">
            <a:xfrm>
              <a:off x="973327"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任意多边形: 形状 96">
              <a:extLst>
                <a:ext uri="{FF2B5EF4-FFF2-40B4-BE49-F238E27FC236}">
                  <a16:creationId xmlns:a16="http://schemas.microsoft.com/office/drawing/2014/main" id="{F540A488-372B-45E3-BEE1-73EF8D10A2A2}"/>
                </a:ext>
              </a:extLst>
            </p:cNvPr>
            <p:cNvSpPr>
              <a:spLocks/>
            </p:cNvSpPr>
            <p:nvPr/>
          </p:nvSpPr>
          <p:spPr bwMode="auto">
            <a:xfrm>
              <a:off x="1384778"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97">
              <a:extLst>
                <a:ext uri="{FF2B5EF4-FFF2-40B4-BE49-F238E27FC236}">
                  <a16:creationId xmlns:a16="http://schemas.microsoft.com/office/drawing/2014/main" id="{234E7B48-7F92-4BE9-A076-4353F98BFBD3}"/>
                </a:ext>
              </a:extLst>
            </p:cNvPr>
            <p:cNvSpPr>
              <a:spLocks/>
            </p:cNvSpPr>
            <p:nvPr/>
          </p:nvSpPr>
          <p:spPr bwMode="auto">
            <a:xfrm>
              <a:off x="1177863"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形状 98">
              <a:extLst>
                <a:ext uri="{FF2B5EF4-FFF2-40B4-BE49-F238E27FC236}">
                  <a16:creationId xmlns:a16="http://schemas.microsoft.com/office/drawing/2014/main" id="{02AEA850-5D5C-4423-97F0-768B2E167917}"/>
                </a:ext>
              </a:extLst>
            </p:cNvPr>
            <p:cNvSpPr>
              <a:spLocks/>
            </p:cNvSpPr>
            <p:nvPr/>
          </p:nvSpPr>
          <p:spPr bwMode="auto">
            <a:xfrm>
              <a:off x="1796229"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99">
              <a:extLst>
                <a:ext uri="{FF2B5EF4-FFF2-40B4-BE49-F238E27FC236}">
                  <a16:creationId xmlns:a16="http://schemas.microsoft.com/office/drawing/2014/main" id="{3DD5536F-0EB5-49F2-8554-0D8713D75F5D}"/>
                </a:ext>
              </a:extLst>
            </p:cNvPr>
            <p:cNvSpPr>
              <a:spLocks/>
            </p:cNvSpPr>
            <p:nvPr/>
          </p:nvSpPr>
          <p:spPr bwMode="auto">
            <a:xfrm>
              <a:off x="2207680"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形状 100">
              <a:extLst>
                <a:ext uri="{FF2B5EF4-FFF2-40B4-BE49-F238E27FC236}">
                  <a16:creationId xmlns:a16="http://schemas.microsoft.com/office/drawing/2014/main" id="{94902F91-BB64-40CE-BE9E-00C70CB76961}"/>
                </a:ext>
              </a:extLst>
            </p:cNvPr>
            <p:cNvSpPr>
              <a:spLocks/>
            </p:cNvSpPr>
            <p:nvPr/>
          </p:nvSpPr>
          <p:spPr bwMode="auto">
            <a:xfrm>
              <a:off x="2000765"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形状 101">
              <a:extLst>
                <a:ext uri="{FF2B5EF4-FFF2-40B4-BE49-F238E27FC236}">
                  <a16:creationId xmlns:a16="http://schemas.microsoft.com/office/drawing/2014/main" id="{D6F3569A-1A7A-40BE-804D-278A1635252C}"/>
                </a:ext>
              </a:extLst>
            </p:cNvPr>
            <p:cNvSpPr>
              <a:spLocks/>
            </p:cNvSpPr>
            <p:nvPr/>
          </p:nvSpPr>
          <p:spPr bwMode="auto">
            <a:xfrm>
              <a:off x="1592002" y="331308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a:extLst>
                <a:ext uri="{FF2B5EF4-FFF2-40B4-BE49-F238E27FC236}">
                  <a16:creationId xmlns:a16="http://schemas.microsoft.com/office/drawing/2014/main" id="{0F1103B1-7546-41F1-AAFF-B89A988CC598}"/>
                </a:ext>
              </a:extLst>
            </p:cNvPr>
            <p:cNvGrpSpPr/>
            <p:nvPr/>
          </p:nvGrpSpPr>
          <p:grpSpPr>
            <a:xfrm>
              <a:off x="1383074" y="2646403"/>
              <a:ext cx="786037" cy="614701"/>
              <a:chOff x="1383073" y="2863938"/>
              <a:chExt cx="786037" cy="614701"/>
            </a:xfrm>
          </p:grpSpPr>
          <p:grpSp>
            <p:nvGrpSpPr>
              <p:cNvPr id="16" name="组合 15">
                <a:extLst>
                  <a:ext uri="{FF2B5EF4-FFF2-40B4-BE49-F238E27FC236}">
                    <a16:creationId xmlns:a16="http://schemas.microsoft.com/office/drawing/2014/main" id="{363E7A1D-30A4-4C12-AB8F-779808176164}"/>
                  </a:ext>
                </a:extLst>
              </p:cNvPr>
              <p:cNvGrpSpPr/>
              <p:nvPr/>
            </p:nvGrpSpPr>
            <p:grpSpPr>
              <a:xfrm>
                <a:off x="1946125" y="2863938"/>
                <a:ext cx="217618" cy="231887"/>
                <a:chOff x="6651998" y="2093912"/>
                <a:chExt cx="217618" cy="231887"/>
              </a:xfrm>
            </p:grpSpPr>
            <p:sp>
              <p:nvSpPr>
                <p:cNvPr id="20" name="任意多边形: 形状 107">
                  <a:extLst>
                    <a:ext uri="{FF2B5EF4-FFF2-40B4-BE49-F238E27FC236}">
                      <a16:creationId xmlns:a16="http://schemas.microsoft.com/office/drawing/2014/main" id="{0576F319-EDE1-47CD-9704-56DC0469D560}"/>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108">
                  <a:extLst>
                    <a:ext uri="{FF2B5EF4-FFF2-40B4-BE49-F238E27FC236}">
                      <a16:creationId xmlns:a16="http://schemas.microsoft.com/office/drawing/2014/main" id="{2220714A-797E-473C-BA53-8FB789F18F2F}"/>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7" name="任意多边形: 形状 104">
                <a:extLst>
                  <a:ext uri="{FF2B5EF4-FFF2-40B4-BE49-F238E27FC236}">
                    <a16:creationId xmlns:a16="http://schemas.microsoft.com/office/drawing/2014/main" id="{E43479AB-E09A-4EC2-9950-57B846F2CA50}"/>
                  </a:ext>
                </a:extLst>
              </p:cNvPr>
              <p:cNvSpPr>
                <a:spLocks/>
              </p:cNvSpPr>
              <p:nvPr/>
            </p:nvSpPr>
            <p:spPr bwMode="auto">
              <a:xfrm>
                <a:off x="1383073" y="329075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05">
                <a:extLst>
                  <a:ext uri="{FF2B5EF4-FFF2-40B4-BE49-F238E27FC236}">
                    <a16:creationId xmlns:a16="http://schemas.microsoft.com/office/drawing/2014/main" id="{BAEDACCD-5DB8-42F9-AAA3-C6E7BCF6D861}"/>
                  </a:ext>
                </a:extLst>
              </p:cNvPr>
              <p:cNvSpPr>
                <a:spLocks/>
              </p:cNvSpPr>
              <p:nvPr/>
            </p:nvSpPr>
            <p:spPr bwMode="auto">
              <a:xfrm>
                <a:off x="1794524" y="3290751"/>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形状 106">
                <a:extLst>
                  <a:ext uri="{FF2B5EF4-FFF2-40B4-BE49-F238E27FC236}">
                    <a16:creationId xmlns:a16="http://schemas.microsoft.com/office/drawing/2014/main" id="{A4371FCD-EFBA-43CB-B0CD-B1308746C352}"/>
                  </a:ext>
                </a:extLst>
              </p:cNvPr>
              <p:cNvSpPr>
                <a:spLocks/>
              </p:cNvSpPr>
              <p:nvPr/>
            </p:nvSpPr>
            <p:spPr bwMode="auto">
              <a:xfrm>
                <a:off x="1587609" y="3064810"/>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22" name="千图PPT彼岸天：ID 8661124库_组合 109">
            <a:extLst>
              <a:ext uri="{FF2B5EF4-FFF2-40B4-BE49-F238E27FC236}">
                <a16:creationId xmlns:a16="http://schemas.microsoft.com/office/drawing/2014/main" id="{73464036-7A81-468E-953A-82B07693FBB7}"/>
              </a:ext>
            </a:extLst>
          </p:cNvPr>
          <p:cNvGrpSpPr/>
          <p:nvPr>
            <p:custDataLst>
              <p:tags r:id="rId2"/>
            </p:custDataLst>
          </p:nvPr>
        </p:nvGrpSpPr>
        <p:grpSpPr>
          <a:xfrm>
            <a:off x="3890926" y="564930"/>
            <a:ext cx="2017446" cy="2162764"/>
            <a:chOff x="3623784" y="2313181"/>
            <a:chExt cx="2017446" cy="2162764"/>
          </a:xfrm>
        </p:grpSpPr>
        <p:sp>
          <p:nvSpPr>
            <p:cNvPr id="23" name="椭圆 22">
              <a:extLst>
                <a:ext uri="{FF2B5EF4-FFF2-40B4-BE49-F238E27FC236}">
                  <a16:creationId xmlns:a16="http://schemas.microsoft.com/office/drawing/2014/main" id="{9DB9ABE2-5C59-4B04-8766-647D592ABAF0}"/>
                </a:ext>
              </a:extLst>
            </p:cNvPr>
            <p:cNvSpPr/>
            <p:nvPr/>
          </p:nvSpPr>
          <p:spPr>
            <a:xfrm>
              <a:off x="4581909" y="3848653"/>
              <a:ext cx="144000" cy="144000"/>
            </a:xfrm>
            <a:prstGeom prst="ellipse">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4" name="文本框 8">
              <a:extLst>
                <a:ext uri="{FF2B5EF4-FFF2-40B4-BE49-F238E27FC236}">
                  <a16:creationId xmlns:a16="http://schemas.microsoft.com/office/drawing/2014/main" id="{A140FDAD-D40A-419F-9EB6-2D2BC6D329C6}"/>
                </a:ext>
              </a:extLst>
            </p:cNvPr>
            <p:cNvSpPr txBox="1"/>
            <p:nvPr/>
          </p:nvSpPr>
          <p:spPr>
            <a:xfrm>
              <a:off x="4338289" y="4137391"/>
              <a:ext cx="639919" cy="338554"/>
            </a:xfrm>
            <a:prstGeom prst="rect">
              <a:avLst/>
            </a:prstGeom>
            <a:noFill/>
          </p:spPr>
          <p:txBody>
            <a:bodyPr wrap="none">
              <a:normAutofit/>
            </a:bodyPr>
            <a:lstStyle/>
            <a:p>
              <a:pPr algn="ctr"/>
              <a:r>
                <a:rPr lang="zh-CN" altLang="en-US" sz="1600" b="1" dirty="0"/>
                <a:t>二</a:t>
              </a:r>
              <a:endParaRPr lang="id-ID" sz="1600" b="1" dirty="0"/>
            </a:p>
          </p:txBody>
        </p:sp>
        <p:sp>
          <p:nvSpPr>
            <p:cNvPr id="25" name="任意多边形: 形状 73">
              <a:extLst>
                <a:ext uri="{FF2B5EF4-FFF2-40B4-BE49-F238E27FC236}">
                  <a16:creationId xmlns:a16="http://schemas.microsoft.com/office/drawing/2014/main" id="{E9DCB411-EBC1-4F58-9261-F96338FA454A}"/>
                </a:ext>
              </a:extLst>
            </p:cNvPr>
            <p:cNvSpPr>
              <a:spLocks/>
            </p:cNvSpPr>
            <p:nvPr/>
          </p:nvSpPr>
          <p:spPr bwMode="auto">
            <a:xfrm>
              <a:off x="3623784"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74">
              <a:extLst>
                <a:ext uri="{FF2B5EF4-FFF2-40B4-BE49-F238E27FC236}">
                  <a16:creationId xmlns:a16="http://schemas.microsoft.com/office/drawing/2014/main" id="{AF852D4F-3607-4EA7-8D42-50EC6BD5C80F}"/>
                </a:ext>
              </a:extLst>
            </p:cNvPr>
            <p:cNvSpPr>
              <a:spLocks/>
            </p:cNvSpPr>
            <p:nvPr/>
          </p:nvSpPr>
          <p:spPr bwMode="auto">
            <a:xfrm>
              <a:off x="4035235"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75">
              <a:extLst>
                <a:ext uri="{FF2B5EF4-FFF2-40B4-BE49-F238E27FC236}">
                  <a16:creationId xmlns:a16="http://schemas.microsoft.com/office/drawing/2014/main" id="{94862D99-BE3E-42D4-84C9-9F47BBF6597A}"/>
                </a:ext>
              </a:extLst>
            </p:cNvPr>
            <p:cNvSpPr>
              <a:spLocks/>
            </p:cNvSpPr>
            <p:nvPr/>
          </p:nvSpPr>
          <p:spPr bwMode="auto">
            <a:xfrm>
              <a:off x="3828320"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76">
              <a:extLst>
                <a:ext uri="{FF2B5EF4-FFF2-40B4-BE49-F238E27FC236}">
                  <a16:creationId xmlns:a16="http://schemas.microsoft.com/office/drawing/2014/main" id="{726DABAE-B088-4D65-B43D-3EE77D01DCAD}"/>
                </a:ext>
              </a:extLst>
            </p:cNvPr>
            <p:cNvSpPr>
              <a:spLocks/>
            </p:cNvSpPr>
            <p:nvPr/>
          </p:nvSpPr>
          <p:spPr bwMode="auto">
            <a:xfrm>
              <a:off x="4446686"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77">
              <a:extLst>
                <a:ext uri="{FF2B5EF4-FFF2-40B4-BE49-F238E27FC236}">
                  <a16:creationId xmlns:a16="http://schemas.microsoft.com/office/drawing/2014/main" id="{D9E2668D-3BB4-4E01-AC5E-E11E1E5DE271}"/>
                </a:ext>
              </a:extLst>
            </p:cNvPr>
            <p:cNvSpPr>
              <a:spLocks/>
            </p:cNvSpPr>
            <p:nvPr/>
          </p:nvSpPr>
          <p:spPr bwMode="auto">
            <a:xfrm>
              <a:off x="4858137"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78">
              <a:extLst>
                <a:ext uri="{FF2B5EF4-FFF2-40B4-BE49-F238E27FC236}">
                  <a16:creationId xmlns:a16="http://schemas.microsoft.com/office/drawing/2014/main" id="{BB77B37C-604F-43F7-8BCC-089AFCACA146}"/>
                </a:ext>
              </a:extLst>
            </p:cNvPr>
            <p:cNvSpPr>
              <a:spLocks/>
            </p:cNvSpPr>
            <p:nvPr/>
          </p:nvSpPr>
          <p:spPr bwMode="auto">
            <a:xfrm>
              <a:off x="4651222"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79">
              <a:extLst>
                <a:ext uri="{FF2B5EF4-FFF2-40B4-BE49-F238E27FC236}">
                  <a16:creationId xmlns:a16="http://schemas.microsoft.com/office/drawing/2014/main" id="{50585D28-DED1-42FE-8CB9-91D82F28EDE0}"/>
                </a:ext>
              </a:extLst>
            </p:cNvPr>
            <p:cNvSpPr>
              <a:spLocks/>
            </p:cNvSpPr>
            <p:nvPr/>
          </p:nvSpPr>
          <p:spPr bwMode="auto">
            <a:xfrm>
              <a:off x="4242459" y="329533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80">
              <a:extLst>
                <a:ext uri="{FF2B5EF4-FFF2-40B4-BE49-F238E27FC236}">
                  <a16:creationId xmlns:a16="http://schemas.microsoft.com/office/drawing/2014/main" id="{21FA6999-5276-42F8-A1E2-B3370E3B9AD2}"/>
                </a:ext>
              </a:extLst>
            </p:cNvPr>
            <p:cNvSpPr>
              <a:spLocks/>
            </p:cNvSpPr>
            <p:nvPr/>
          </p:nvSpPr>
          <p:spPr bwMode="auto">
            <a:xfrm>
              <a:off x="4033531" y="3055466"/>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81">
              <a:extLst>
                <a:ext uri="{FF2B5EF4-FFF2-40B4-BE49-F238E27FC236}">
                  <a16:creationId xmlns:a16="http://schemas.microsoft.com/office/drawing/2014/main" id="{D44F8E62-B32D-477F-A422-3091BB6E1C87}"/>
                </a:ext>
              </a:extLst>
            </p:cNvPr>
            <p:cNvSpPr>
              <a:spLocks/>
            </p:cNvSpPr>
            <p:nvPr/>
          </p:nvSpPr>
          <p:spPr bwMode="auto">
            <a:xfrm>
              <a:off x="4444982"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82">
              <a:extLst>
                <a:ext uri="{FF2B5EF4-FFF2-40B4-BE49-F238E27FC236}">
                  <a16:creationId xmlns:a16="http://schemas.microsoft.com/office/drawing/2014/main" id="{AFFF81E5-20CC-40F6-971D-B924FCBE8ABC}"/>
                </a:ext>
              </a:extLst>
            </p:cNvPr>
            <p:cNvSpPr>
              <a:spLocks/>
            </p:cNvSpPr>
            <p:nvPr/>
          </p:nvSpPr>
          <p:spPr bwMode="auto">
            <a:xfrm>
              <a:off x="4238067"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83">
              <a:extLst>
                <a:ext uri="{FF2B5EF4-FFF2-40B4-BE49-F238E27FC236}">
                  <a16:creationId xmlns:a16="http://schemas.microsoft.com/office/drawing/2014/main" id="{3A3E5168-7998-47AE-BEAD-283194FF4D2B}"/>
                </a:ext>
              </a:extLst>
            </p:cNvPr>
            <p:cNvSpPr>
              <a:spLocks/>
            </p:cNvSpPr>
            <p:nvPr/>
          </p:nvSpPr>
          <p:spPr bwMode="auto">
            <a:xfrm>
              <a:off x="5266644"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84">
              <a:extLst>
                <a:ext uri="{FF2B5EF4-FFF2-40B4-BE49-F238E27FC236}">
                  <a16:creationId xmlns:a16="http://schemas.microsoft.com/office/drawing/2014/main" id="{44C2B4CC-8C66-45B6-A4E7-6E3DA0FDFEEE}"/>
                </a:ext>
              </a:extLst>
            </p:cNvPr>
            <p:cNvSpPr>
              <a:spLocks/>
            </p:cNvSpPr>
            <p:nvPr/>
          </p:nvSpPr>
          <p:spPr bwMode="auto">
            <a:xfrm>
              <a:off x="5059729"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85">
              <a:extLst>
                <a:ext uri="{FF2B5EF4-FFF2-40B4-BE49-F238E27FC236}">
                  <a16:creationId xmlns:a16="http://schemas.microsoft.com/office/drawing/2014/main" id="{3E33908B-AEA4-4A92-82A9-143E3C416ED5}"/>
                </a:ext>
              </a:extLst>
            </p:cNvPr>
            <p:cNvSpPr>
              <a:spLocks/>
            </p:cNvSpPr>
            <p:nvPr/>
          </p:nvSpPr>
          <p:spPr bwMode="auto">
            <a:xfrm>
              <a:off x="4853489"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86">
              <a:extLst>
                <a:ext uri="{FF2B5EF4-FFF2-40B4-BE49-F238E27FC236}">
                  <a16:creationId xmlns:a16="http://schemas.microsoft.com/office/drawing/2014/main" id="{A2B8B19D-C0CA-469C-BFAC-67984991085D}"/>
                </a:ext>
              </a:extLst>
            </p:cNvPr>
            <p:cNvSpPr>
              <a:spLocks/>
            </p:cNvSpPr>
            <p:nvPr/>
          </p:nvSpPr>
          <p:spPr bwMode="auto">
            <a:xfrm>
              <a:off x="4646574"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87">
              <a:extLst>
                <a:ext uri="{FF2B5EF4-FFF2-40B4-BE49-F238E27FC236}">
                  <a16:creationId xmlns:a16="http://schemas.microsoft.com/office/drawing/2014/main" id="{D73807C9-EC7B-4267-BA89-5F16850CBD2C}"/>
                </a:ext>
              </a:extLst>
            </p:cNvPr>
            <p:cNvSpPr>
              <a:spLocks/>
            </p:cNvSpPr>
            <p:nvPr/>
          </p:nvSpPr>
          <p:spPr bwMode="auto">
            <a:xfrm>
              <a:off x="4453457" y="260761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40" name="组合 39">
              <a:extLst>
                <a:ext uri="{FF2B5EF4-FFF2-40B4-BE49-F238E27FC236}">
                  <a16:creationId xmlns:a16="http://schemas.microsoft.com/office/drawing/2014/main" id="{585C050E-CAB1-4605-91E8-E59AD55C678A}"/>
                </a:ext>
              </a:extLst>
            </p:cNvPr>
            <p:cNvGrpSpPr/>
            <p:nvPr/>
          </p:nvGrpSpPr>
          <p:grpSpPr>
            <a:xfrm>
              <a:off x="4761836" y="2313181"/>
              <a:ext cx="275350" cy="375591"/>
              <a:chOff x="4956568" y="2530716"/>
              <a:chExt cx="275350" cy="375591"/>
            </a:xfrm>
            <a:solidFill>
              <a:schemeClr val="accent2"/>
            </a:solidFill>
          </p:grpSpPr>
          <p:grpSp>
            <p:nvGrpSpPr>
              <p:cNvPr id="44" name="组合 43">
                <a:extLst>
                  <a:ext uri="{FF2B5EF4-FFF2-40B4-BE49-F238E27FC236}">
                    <a16:creationId xmlns:a16="http://schemas.microsoft.com/office/drawing/2014/main" id="{54856B67-DAA4-4263-941E-66DFA423BC1E}"/>
                  </a:ext>
                </a:extLst>
              </p:cNvPr>
              <p:cNvGrpSpPr/>
              <p:nvPr/>
            </p:nvGrpSpPr>
            <p:grpSpPr>
              <a:xfrm>
                <a:off x="4956568" y="2674420"/>
                <a:ext cx="217618" cy="231887"/>
                <a:chOff x="6651998" y="2093912"/>
                <a:chExt cx="217618" cy="231887"/>
              </a:xfrm>
              <a:grpFill/>
            </p:grpSpPr>
            <p:sp>
              <p:nvSpPr>
                <p:cNvPr id="48" name="任意多边形: 形状 93">
                  <a:extLst>
                    <a:ext uri="{FF2B5EF4-FFF2-40B4-BE49-F238E27FC236}">
                      <a16:creationId xmlns:a16="http://schemas.microsoft.com/office/drawing/2014/main" id="{A4D7D168-D3AB-4332-A0DA-A650DE746DE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形状 94">
                  <a:extLst>
                    <a:ext uri="{FF2B5EF4-FFF2-40B4-BE49-F238E27FC236}">
                      <a16:creationId xmlns:a16="http://schemas.microsoft.com/office/drawing/2014/main" id="{634EC983-DAC2-40BA-BB26-2AD0E53BC50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5" name="组合 44">
                <a:extLst>
                  <a:ext uri="{FF2B5EF4-FFF2-40B4-BE49-F238E27FC236}">
                    <a16:creationId xmlns:a16="http://schemas.microsoft.com/office/drawing/2014/main" id="{11F942B0-6C33-4ED1-A027-2907E3F82250}"/>
                  </a:ext>
                </a:extLst>
              </p:cNvPr>
              <p:cNvGrpSpPr/>
              <p:nvPr/>
            </p:nvGrpSpPr>
            <p:grpSpPr>
              <a:xfrm>
                <a:off x="5014300" y="2530716"/>
                <a:ext cx="217618" cy="231887"/>
                <a:chOff x="6651998" y="2093912"/>
                <a:chExt cx="217618" cy="231887"/>
              </a:xfrm>
              <a:grpFill/>
            </p:grpSpPr>
            <p:sp>
              <p:nvSpPr>
                <p:cNvPr id="46" name="任意多边形: 形状 91">
                  <a:extLst>
                    <a:ext uri="{FF2B5EF4-FFF2-40B4-BE49-F238E27FC236}">
                      <a16:creationId xmlns:a16="http://schemas.microsoft.com/office/drawing/2014/main" id="{39019E6B-89A3-4111-B479-4075FCB24BC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92">
                  <a:extLst>
                    <a:ext uri="{FF2B5EF4-FFF2-40B4-BE49-F238E27FC236}">
                      <a16:creationId xmlns:a16="http://schemas.microsoft.com/office/drawing/2014/main" id="{D86EC9E3-D36A-42CB-996E-BEA98CA327C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grpSp>
        <p:nvGrpSpPr>
          <p:cNvPr id="50" name="千图PPT彼岸天：ID 8661124库_组合 110">
            <a:extLst>
              <a:ext uri="{FF2B5EF4-FFF2-40B4-BE49-F238E27FC236}">
                <a16:creationId xmlns:a16="http://schemas.microsoft.com/office/drawing/2014/main" id="{D0B208F7-7A20-45E3-987F-74CF80F7DF43}"/>
              </a:ext>
            </a:extLst>
          </p:cNvPr>
          <p:cNvGrpSpPr/>
          <p:nvPr>
            <p:custDataLst>
              <p:tags r:id="rId3"/>
            </p:custDataLst>
          </p:nvPr>
        </p:nvGrpSpPr>
        <p:grpSpPr>
          <a:xfrm>
            <a:off x="6534104" y="216197"/>
            <a:ext cx="2424880" cy="2631119"/>
            <a:chOff x="6325646" y="1844826"/>
            <a:chExt cx="2424880" cy="2631119"/>
          </a:xfrm>
        </p:grpSpPr>
        <p:sp>
          <p:nvSpPr>
            <p:cNvPr id="51" name="椭圆 50">
              <a:extLst>
                <a:ext uri="{FF2B5EF4-FFF2-40B4-BE49-F238E27FC236}">
                  <a16:creationId xmlns:a16="http://schemas.microsoft.com/office/drawing/2014/main" id="{9C83B507-86D9-426C-881E-EC32466595C2}"/>
                </a:ext>
              </a:extLst>
            </p:cNvPr>
            <p:cNvSpPr/>
            <p:nvPr/>
          </p:nvSpPr>
          <p:spPr>
            <a:xfrm>
              <a:off x="7470670" y="3848653"/>
              <a:ext cx="144000" cy="144000"/>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2" name="文本框 9">
              <a:extLst>
                <a:ext uri="{FF2B5EF4-FFF2-40B4-BE49-F238E27FC236}">
                  <a16:creationId xmlns:a16="http://schemas.microsoft.com/office/drawing/2014/main" id="{9CBDEC4D-E4C1-4304-8CDA-8E48F30D540F}"/>
                </a:ext>
              </a:extLst>
            </p:cNvPr>
            <p:cNvSpPr txBox="1"/>
            <p:nvPr/>
          </p:nvSpPr>
          <p:spPr>
            <a:xfrm>
              <a:off x="7235862" y="4137391"/>
              <a:ext cx="639919" cy="338554"/>
            </a:xfrm>
            <a:prstGeom prst="rect">
              <a:avLst/>
            </a:prstGeom>
            <a:noFill/>
          </p:spPr>
          <p:txBody>
            <a:bodyPr wrap="none">
              <a:normAutofit/>
            </a:bodyPr>
            <a:lstStyle/>
            <a:p>
              <a:pPr algn="ctr"/>
              <a:r>
                <a:rPr lang="zh-CN" altLang="en-US" sz="1600" b="1" dirty="0"/>
                <a:t>三</a:t>
              </a:r>
              <a:endParaRPr lang="id-ID" sz="1600" b="1" dirty="0"/>
            </a:p>
          </p:txBody>
        </p:sp>
        <p:grpSp>
          <p:nvGrpSpPr>
            <p:cNvPr id="53" name="组合 52">
              <a:extLst>
                <a:ext uri="{FF2B5EF4-FFF2-40B4-BE49-F238E27FC236}">
                  <a16:creationId xmlns:a16="http://schemas.microsoft.com/office/drawing/2014/main" id="{BE65E2C6-E57A-4A2C-A332-F0ECD2062319}"/>
                </a:ext>
              </a:extLst>
            </p:cNvPr>
            <p:cNvGrpSpPr/>
            <p:nvPr/>
          </p:nvGrpSpPr>
          <p:grpSpPr>
            <a:xfrm>
              <a:off x="7614670" y="1971659"/>
              <a:ext cx="398523" cy="424654"/>
              <a:chOff x="2935775" y="3465512"/>
              <a:chExt cx="217618" cy="231887"/>
            </a:xfrm>
            <a:solidFill>
              <a:schemeClr val="accent3"/>
            </a:solidFill>
          </p:grpSpPr>
          <p:sp>
            <p:nvSpPr>
              <p:cNvPr id="81" name="任意多边形: 形状 54">
                <a:extLst>
                  <a:ext uri="{FF2B5EF4-FFF2-40B4-BE49-F238E27FC236}">
                    <a16:creationId xmlns:a16="http://schemas.microsoft.com/office/drawing/2014/main" id="{68DE1A13-A396-4453-9597-E84A106114F1}"/>
                  </a:ext>
                </a:extLst>
              </p:cNvPr>
              <p:cNvSpPr>
                <a:spLocks/>
              </p:cNvSpPr>
              <p:nvPr/>
            </p:nvSpPr>
            <p:spPr bwMode="auto">
              <a:xfrm>
                <a:off x="2989288" y="35344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任意多边形: 形状 55">
                <a:extLst>
                  <a:ext uri="{FF2B5EF4-FFF2-40B4-BE49-F238E27FC236}">
                    <a16:creationId xmlns:a16="http://schemas.microsoft.com/office/drawing/2014/main" id="{F2892071-312B-4AF4-B35C-E1927CAB3899}"/>
                  </a:ext>
                </a:extLst>
              </p:cNvPr>
              <p:cNvSpPr>
                <a:spLocks/>
              </p:cNvSpPr>
              <p:nvPr/>
            </p:nvSpPr>
            <p:spPr bwMode="auto">
              <a:xfrm>
                <a:off x="2935775" y="34655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54" name="任意多边形: 形状 30">
              <a:extLst>
                <a:ext uri="{FF2B5EF4-FFF2-40B4-BE49-F238E27FC236}">
                  <a16:creationId xmlns:a16="http://schemas.microsoft.com/office/drawing/2014/main" id="{2F06564B-B3B7-4417-9C12-054C65D34377}"/>
                </a:ext>
              </a:extLst>
            </p:cNvPr>
            <p:cNvSpPr>
              <a:spLocks/>
            </p:cNvSpPr>
            <p:nvPr/>
          </p:nvSpPr>
          <p:spPr bwMode="auto">
            <a:xfrm>
              <a:off x="6325646"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31">
              <a:extLst>
                <a:ext uri="{FF2B5EF4-FFF2-40B4-BE49-F238E27FC236}">
                  <a16:creationId xmlns:a16="http://schemas.microsoft.com/office/drawing/2014/main" id="{EB5C17F2-3937-407F-9C9A-8FE5E11BF609}"/>
                </a:ext>
              </a:extLst>
            </p:cNvPr>
            <p:cNvSpPr>
              <a:spLocks/>
            </p:cNvSpPr>
            <p:nvPr/>
          </p:nvSpPr>
          <p:spPr bwMode="auto">
            <a:xfrm>
              <a:off x="6737097"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32">
              <a:extLst>
                <a:ext uri="{FF2B5EF4-FFF2-40B4-BE49-F238E27FC236}">
                  <a16:creationId xmlns:a16="http://schemas.microsoft.com/office/drawing/2014/main" id="{9BC3A2A6-C1BC-482E-BC1F-044FBFB295BB}"/>
                </a:ext>
              </a:extLst>
            </p:cNvPr>
            <p:cNvSpPr>
              <a:spLocks/>
            </p:cNvSpPr>
            <p:nvPr/>
          </p:nvSpPr>
          <p:spPr bwMode="auto">
            <a:xfrm>
              <a:off x="6530182"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33">
              <a:extLst>
                <a:ext uri="{FF2B5EF4-FFF2-40B4-BE49-F238E27FC236}">
                  <a16:creationId xmlns:a16="http://schemas.microsoft.com/office/drawing/2014/main" id="{352FA912-F09E-4CF3-9ECD-9C925903DF9D}"/>
                </a:ext>
              </a:extLst>
            </p:cNvPr>
            <p:cNvSpPr>
              <a:spLocks/>
            </p:cNvSpPr>
            <p:nvPr/>
          </p:nvSpPr>
          <p:spPr bwMode="auto">
            <a:xfrm>
              <a:off x="7148548"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34">
              <a:extLst>
                <a:ext uri="{FF2B5EF4-FFF2-40B4-BE49-F238E27FC236}">
                  <a16:creationId xmlns:a16="http://schemas.microsoft.com/office/drawing/2014/main" id="{8BEDEEF9-9D3F-4648-97A6-02DEE3FC3998}"/>
                </a:ext>
              </a:extLst>
            </p:cNvPr>
            <p:cNvSpPr>
              <a:spLocks/>
            </p:cNvSpPr>
            <p:nvPr/>
          </p:nvSpPr>
          <p:spPr bwMode="auto">
            <a:xfrm>
              <a:off x="7559999"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35">
              <a:extLst>
                <a:ext uri="{FF2B5EF4-FFF2-40B4-BE49-F238E27FC236}">
                  <a16:creationId xmlns:a16="http://schemas.microsoft.com/office/drawing/2014/main" id="{B13A84F7-2C81-4BFB-8213-A979DA2A14CF}"/>
                </a:ext>
              </a:extLst>
            </p:cNvPr>
            <p:cNvSpPr>
              <a:spLocks/>
            </p:cNvSpPr>
            <p:nvPr/>
          </p:nvSpPr>
          <p:spPr bwMode="auto">
            <a:xfrm>
              <a:off x="7353084"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36">
              <a:extLst>
                <a:ext uri="{FF2B5EF4-FFF2-40B4-BE49-F238E27FC236}">
                  <a16:creationId xmlns:a16="http://schemas.microsoft.com/office/drawing/2014/main" id="{1D0AC8E5-9BEC-4E00-9A29-9782BFF24EFF}"/>
                </a:ext>
              </a:extLst>
            </p:cNvPr>
            <p:cNvSpPr>
              <a:spLocks/>
            </p:cNvSpPr>
            <p:nvPr/>
          </p:nvSpPr>
          <p:spPr bwMode="auto">
            <a:xfrm>
              <a:off x="6944321" y="321913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37">
              <a:extLst>
                <a:ext uri="{FF2B5EF4-FFF2-40B4-BE49-F238E27FC236}">
                  <a16:creationId xmlns:a16="http://schemas.microsoft.com/office/drawing/2014/main" id="{7712A170-0D45-4B5C-BE8A-452007B05660}"/>
                </a:ext>
              </a:extLst>
            </p:cNvPr>
            <p:cNvSpPr>
              <a:spLocks/>
            </p:cNvSpPr>
            <p:nvPr/>
          </p:nvSpPr>
          <p:spPr bwMode="auto">
            <a:xfrm>
              <a:off x="6735393" y="2979260"/>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38">
              <a:extLst>
                <a:ext uri="{FF2B5EF4-FFF2-40B4-BE49-F238E27FC236}">
                  <a16:creationId xmlns:a16="http://schemas.microsoft.com/office/drawing/2014/main" id="{A9F1728C-7DE1-4CAD-82B3-37E75E682D76}"/>
                </a:ext>
              </a:extLst>
            </p:cNvPr>
            <p:cNvSpPr>
              <a:spLocks/>
            </p:cNvSpPr>
            <p:nvPr/>
          </p:nvSpPr>
          <p:spPr bwMode="auto">
            <a:xfrm>
              <a:off x="7146844"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39">
              <a:extLst>
                <a:ext uri="{FF2B5EF4-FFF2-40B4-BE49-F238E27FC236}">
                  <a16:creationId xmlns:a16="http://schemas.microsoft.com/office/drawing/2014/main" id="{0BA8DB08-2C13-4136-A814-3C7FD65ACB02}"/>
                </a:ext>
              </a:extLst>
            </p:cNvPr>
            <p:cNvSpPr>
              <a:spLocks/>
            </p:cNvSpPr>
            <p:nvPr/>
          </p:nvSpPr>
          <p:spPr bwMode="auto">
            <a:xfrm>
              <a:off x="6939929"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40">
              <a:extLst>
                <a:ext uri="{FF2B5EF4-FFF2-40B4-BE49-F238E27FC236}">
                  <a16:creationId xmlns:a16="http://schemas.microsoft.com/office/drawing/2014/main" id="{C4EB56B8-9C91-4C64-B15F-10B52DE5A552}"/>
                </a:ext>
              </a:extLst>
            </p:cNvPr>
            <p:cNvSpPr>
              <a:spLocks/>
            </p:cNvSpPr>
            <p:nvPr/>
          </p:nvSpPr>
          <p:spPr bwMode="auto">
            <a:xfrm>
              <a:off x="7968506"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41">
              <a:extLst>
                <a:ext uri="{FF2B5EF4-FFF2-40B4-BE49-F238E27FC236}">
                  <a16:creationId xmlns:a16="http://schemas.microsoft.com/office/drawing/2014/main" id="{66FA50EF-4E28-41A2-AA12-A4C70CA5588A}"/>
                </a:ext>
              </a:extLst>
            </p:cNvPr>
            <p:cNvSpPr>
              <a:spLocks/>
            </p:cNvSpPr>
            <p:nvPr/>
          </p:nvSpPr>
          <p:spPr bwMode="auto">
            <a:xfrm>
              <a:off x="7761591"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42">
              <a:extLst>
                <a:ext uri="{FF2B5EF4-FFF2-40B4-BE49-F238E27FC236}">
                  <a16:creationId xmlns:a16="http://schemas.microsoft.com/office/drawing/2014/main" id="{642BE75B-F5D0-4FCF-B4C9-2B7D76EFB905}"/>
                </a:ext>
              </a:extLst>
            </p:cNvPr>
            <p:cNvSpPr>
              <a:spLocks/>
            </p:cNvSpPr>
            <p:nvPr/>
          </p:nvSpPr>
          <p:spPr bwMode="auto">
            <a:xfrm>
              <a:off x="7555351"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43">
              <a:extLst>
                <a:ext uri="{FF2B5EF4-FFF2-40B4-BE49-F238E27FC236}">
                  <a16:creationId xmlns:a16="http://schemas.microsoft.com/office/drawing/2014/main" id="{AEF76BC1-FE98-40FB-977B-D1EA004ABBF3}"/>
                </a:ext>
              </a:extLst>
            </p:cNvPr>
            <p:cNvSpPr>
              <a:spLocks/>
            </p:cNvSpPr>
            <p:nvPr/>
          </p:nvSpPr>
          <p:spPr bwMode="auto">
            <a:xfrm>
              <a:off x="7348436"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44">
              <a:extLst>
                <a:ext uri="{FF2B5EF4-FFF2-40B4-BE49-F238E27FC236}">
                  <a16:creationId xmlns:a16="http://schemas.microsoft.com/office/drawing/2014/main" id="{0D0B3EBA-85EA-4ECE-928B-68F654C36329}"/>
                </a:ext>
              </a:extLst>
            </p:cNvPr>
            <p:cNvSpPr>
              <a:spLocks/>
            </p:cNvSpPr>
            <p:nvPr/>
          </p:nvSpPr>
          <p:spPr bwMode="auto">
            <a:xfrm>
              <a:off x="7155319" y="253140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45">
              <a:extLst>
                <a:ext uri="{FF2B5EF4-FFF2-40B4-BE49-F238E27FC236}">
                  <a16:creationId xmlns:a16="http://schemas.microsoft.com/office/drawing/2014/main" id="{57A3D30E-E4AE-4113-A744-DFDCAFB5E988}"/>
                </a:ext>
              </a:extLst>
            </p:cNvPr>
            <p:cNvSpPr>
              <a:spLocks/>
            </p:cNvSpPr>
            <p:nvPr/>
          </p:nvSpPr>
          <p:spPr bwMode="auto">
            <a:xfrm>
              <a:off x="8375940" y="343473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46">
              <a:extLst>
                <a:ext uri="{FF2B5EF4-FFF2-40B4-BE49-F238E27FC236}">
                  <a16:creationId xmlns:a16="http://schemas.microsoft.com/office/drawing/2014/main" id="{BF70CF53-628F-4B2E-BF6F-4A5EEE3CE47F}"/>
                </a:ext>
              </a:extLst>
            </p:cNvPr>
            <p:cNvSpPr>
              <a:spLocks/>
            </p:cNvSpPr>
            <p:nvPr/>
          </p:nvSpPr>
          <p:spPr bwMode="auto">
            <a:xfrm>
              <a:off x="8169025" y="320879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47">
              <a:extLst>
                <a:ext uri="{FF2B5EF4-FFF2-40B4-BE49-F238E27FC236}">
                  <a16:creationId xmlns:a16="http://schemas.microsoft.com/office/drawing/2014/main" id="{5CDCE6C2-1DE1-4C0B-A56F-A2E6B5977CA8}"/>
                </a:ext>
              </a:extLst>
            </p:cNvPr>
            <p:cNvSpPr>
              <a:spLocks/>
            </p:cNvSpPr>
            <p:nvPr/>
          </p:nvSpPr>
          <p:spPr bwMode="auto">
            <a:xfrm>
              <a:off x="7962785" y="297011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48">
              <a:extLst>
                <a:ext uri="{FF2B5EF4-FFF2-40B4-BE49-F238E27FC236}">
                  <a16:creationId xmlns:a16="http://schemas.microsoft.com/office/drawing/2014/main" id="{D3ADC2FD-CFAA-4685-A782-4FC84DDA030E}"/>
                </a:ext>
              </a:extLst>
            </p:cNvPr>
            <p:cNvSpPr>
              <a:spLocks/>
            </p:cNvSpPr>
            <p:nvPr/>
          </p:nvSpPr>
          <p:spPr bwMode="auto">
            <a:xfrm>
              <a:off x="7755870" y="274416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49">
              <a:extLst>
                <a:ext uri="{FF2B5EF4-FFF2-40B4-BE49-F238E27FC236}">
                  <a16:creationId xmlns:a16="http://schemas.microsoft.com/office/drawing/2014/main" id="{DD8809A8-6A73-4DE5-BD1C-659ACE8864B3}"/>
                </a:ext>
              </a:extLst>
            </p:cNvPr>
            <p:cNvSpPr>
              <a:spLocks/>
            </p:cNvSpPr>
            <p:nvPr/>
          </p:nvSpPr>
          <p:spPr bwMode="auto">
            <a:xfrm>
              <a:off x="7562753" y="252225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50">
              <a:extLst>
                <a:ext uri="{FF2B5EF4-FFF2-40B4-BE49-F238E27FC236}">
                  <a16:creationId xmlns:a16="http://schemas.microsoft.com/office/drawing/2014/main" id="{9D32D261-839D-4211-BD27-BBFD688500ED}"/>
                </a:ext>
              </a:extLst>
            </p:cNvPr>
            <p:cNvSpPr>
              <a:spLocks/>
            </p:cNvSpPr>
            <p:nvPr/>
          </p:nvSpPr>
          <p:spPr bwMode="auto">
            <a:xfrm>
              <a:off x="7358033" y="230177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75" name="组合 74">
              <a:extLst>
                <a:ext uri="{FF2B5EF4-FFF2-40B4-BE49-F238E27FC236}">
                  <a16:creationId xmlns:a16="http://schemas.microsoft.com/office/drawing/2014/main" id="{ED136974-0A0C-4D6D-B39B-A531C5874FF9}"/>
                </a:ext>
              </a:extLst>
            </p:cNvPr>
            <p:cNvGrpSpPr/>
            <p:nvPr/>
          </p:nvGrpSpPr>
          <p:grpSpPr>
            <a:xfrm>
              <a:off x="7791064" y="1844826"/>
              <a:ext cx="217618" cy="231887"/>
              <a:chOff x="6651998" y="2093912"/>
              <a:chExt cx="217618" cy="231887"/>
            </a:xfrm>
            <a:solidFill>
              <a:schemeClr val="accent3"/>
            </a:solidFill>
          </p:grpSpPr>
          <p:sp>
            <p:nvSpPr>
              <p:cNvPr id="79" name="任意多边形: 形状 52">
                <a:extLst>
                  <a:ext uri="{FF2B5EF4-FFF2-40B4-BE49-F238E27FC236}">
                    <a16:creationId xmlns:a16="http://schemas.microsoft.com/office/drawing/2014/main" id="{24C8DDB1-A13A-40FA-A6D7-FDC085C0833A}"/>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任意多边形: 形状 53">
                <a:extLst>
                  <a:ext uri="{FF2B5EF4-FFF2-40B4-BE49-F238E27FC236}">
                    <a16:creationId xmlns:a16="http://schemas.microsoft.com/office/drawing/2014/main" id="{7FE107D0-D6DB-452A-9DE0-327D3FDEBA77}"/>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83" name="千图PPT彼岸天：ID 8661124库_组合 111">
            <a:extLst>
              <a:ext uri="{FF2B5EF4-FFF2-40B4-BE49-F238E27FC236}">
                <a16:creationId xmlns:a16="http://schemas.microsoft.com/office/drawing/2014/main" id="{D9CBE554-525A-48DC-B178-1323B234C266}"/>
              </a:ext>
            </a:extLst>
          </p:cNvPr>
          <p:cNvGrpSpPr/>
          <p:nvPr>
            <p:custDataLst>
              <p:tags r:id="rId4"/>
            </p:custDataLst>
          </p:nvPr>
        </p:nvGrpSpPr>
        <p:grpSpPr>
          <a:xfrm>
            <a:off x="9500482" y="768478"/>
            <a:ext cx="2017446" cy="2093551"/>
            <a:chOff x="9352545" y="2448549"/>
            <a:chExt cx="2017446" cy="2093551"/>
          </a:xfrm>
        </p:grpSpPr>
        <p:sp>
          <p:nvSpPr>
            <p:cNvPr id="84" name="椭圆 83">
              <a:extLst>
                <a:ext uri="{FF2B5EF4-FFF2-40B4-BE49-F238E27FC236}">
                  <a16:creationId xmlns:a16="http://schemas.microsoft.com/office/drawing/2014/main" id="{9BF6991B-1681-4651-B917-E9B1006B2408}"/>
                </a:ext>
              </a:extLst>
            </p:cNvPr>
            <p:cNvSpPr/>
            <p:nvPr/>
          </p:nvSpPr>
          <p:spPr>
            <a:xfrm>
              <a:off x="10347185" y="3848653"/>
              <a:ext cx="144000" cy="144000"/>
            </a:xfrm>
            <a:prstGeom prst="ellipse">
              <a:avLst/>
            </a:prstGeom>
            <a:solidFill>
              <a:schemeClr val="accent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5" name="文本框 10">
              <a:extLst>
                <a:ext uri="{FF2B5EF4-FFF2-40B4-BE49-F238E27FC236}">
                  <a16:creationId xmlns:a16="http://schemas.microsoft.com/office/drawing/2014/main" id="{215E94B6-E6A6-4D2F-97B5-47A8B46AAB97}"/>
                </a:ext>
              </a:extLst>
            </p:cNvPr>
            <p:cNvSpPr txBox="1"/>
            <p:nvPr/>
          </p:nvSpPr>
          <p:spPr>
            <a:xfrm>
              <a:off x="10041076" y="4203546"/>
              <a:ext cx="639919" cy="338554"/>
            </a:xfrm>
            <a:prstGeom prst="rect">
              <a:avLst/>
            </a:prstGeom>
            <a:noFill/>
          </p:spPr>
          <p:txBody>
            <a:bodyPr wrap="none">
              <a:normAutofit/>
            </a:bodyPr>
            <a:lstStyle/>
            <a:p>
              <a:pPr algn="ctr"/>
              <a:r>
                <a:rPr lang="zh-CN" altLang="en-US" sz="1600" b="1" dirty="0"/>
                <a:t>四</a:t>
              </a:r>
              <a:endParaRPr lang="id-ID" sz="1600" b="1" dirty="0"/>
            </a:p>
          </p:txBody>
        </p:sp>
        <p:sp>
          <p:nvSpPr>
            <p:cNvPr id="86" name="任意多边形: 形状 56">
              <a:extLst>
                <a:ext uri="{FF2B5EF4-FFF2-40B4-BE49-F238E27FC236}">
                  <a16:creationId xmlns:a16="http://schemas.microsoft.com/office/drawing/2014/main" id="{3E81BD46-46B8-4AFA-966F-A105274550C6}"/>
                </a:ext>
              </a:extLst>
            </p:cNvPr>
            <p:cNvSpPr>
              <a:spLocks/>
            </p:cNvSpPr>
            <p:nvPr/>
          </p:nvSpPr>
          <p:spPr bwMode="auto">
            <a:xfrm>
              <a:off x="9352545"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任意多边形: 形状 57">
              <a:extLst>
                <a:ext uri="{FF2B5EF4-FFF2-40B4-BE49-F238E27FC236}">
                  <a16:creationId xmlns:a16="http://schemas.microsoft.com/office/drawing/2014/main" id="{B46ADBA3-5699-4DAA-8F8F-2A3EEF588A8C}"/>
                </a:ext>
              </a:extLst>
            </p:cNvPr>
            <p:cNvSpPr>
              <a:spLocks/>
            </p:cNvSpPr>
            <p:nvPr/>
          </p:nvSpPr>
          <p:spPr bwMode="auto">
            <a:xfrm>
              <a:off x="9763996"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任意多边形: 形状 58">
              <a:extLst>
                <a:ext uri="{FF2B5EF4-FFF2-40B4-BE49-F238E27FC236}">
                  <a16:creationId xmlns:a16="http://schemas.microsoft.com/office/drawing/2014/main" id="{C404D695-0605-412B-8B91-3E9FBE5B7A6A}"/>
                </a:ext>
              </a:extLst>
            </p:cNvPr>
            <p:cNvSpPr>
              <a:spLocks/>
            </p:cNvSpPr>
            <p:nvPr/>
          </p:nvSpPr>
          <p:spPr bwMode="auto">
            <a:xfrm>
              <a:off x="9557081"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59">
              <a:extLst>
                <a:ext uri="{FF2B5EF4-FFF2-40B4-BE49-F238E27FC236}">
                  <a16:creationId xmlns:a16="http://schemas.microsoft.com/office/drawing/2014/main" id="{F4F5D6FB-3B9D-4A4B-84F1-6B6D881A7A44}"/>
                </a:ext>
              </a:extLst>
            </p:cNvPr>
            <p:cNvSpPr>
              <a:spLocks/>
            </p:cNvSpPr>
            <p:nvPr/>
          </p:nvSpPr>
          <p:spPr bwMode="auto">
            <a:xfrm>
              <a:off x="10175447"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60">
              <a:extLst>
                <a:ext uri="{FF2B5EF4-FFF2-40B4-BE49-F238E27FC236}">
                  <a16:creationId xmlns:a16="http://schemas.microsoft.com/office/drawing/2014/main" id="{E9CA95C5-1691-492F-9A15-C02904F5CCDF}"/>
                </a:ext>
              </a:extLst>
            </p:cNvPr>
            <p:cNvSpPr>
              <a:spLocks/>
            </p:cNvSpPr>
            <p:nvPr/>
          </p:nvSpPr>
          <p:spPr bwMode="auto">
            <a:xfrm>
              <a:off x="10586898"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61">
              <a:extLst>
                <a:ext uri="{FF2B5EF4-FFF2-40B4-BE49-F238E27FC236}">
                  <a16:creationId xmlns:a16="http://schemas.microsoft.com/office/drawing/2014/main" id="{78225B35-E0CF-4876-A028-86090499A7DB}"/>
                </a:ext>
              </a:extLst>
            </p:cNvPr>
            <p:cNvSpPr>
              <a:spLocks/>
            </p:cNvSpPr>
            <p:nvPr/>
          </p:nvSpPr>
          <p:spPr bwMode="auto">
            <a:xfrm>
              <a:off x="10379983"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形状 62">
              <a:extLst>
                <a:ext uri="{FF2B5EF4-FFF2-40B4-BE49-F238E27FC236}">
                  <a16:creationId xmlns:a16="http://schemas.microsoft.com/office/drawing/2014/main" id="{2AED8A9B-AE7D-4CA4-8B17-16223CC472A7}"/>
                </a:ext>
              </a:extLst>
            </p:cNvPr>
            <p:cNvSpPr>
              <a:spLocks/>
            </p:cNvSpPr>
            <p:nvPr/>
          </p:nvSpPr>
          <p:spPr bwMode="auto">
            <a:xfrm>
              <a:off x="9971220" y="321914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任意多边形: 形状 63">
              <a:extLst>
                <a:ext uri="{FF2B5EF4-FFF2-40B4-BE49-F238E27FC236}">
                  <a16:creationId xmlns:a16="http://schemas.microsoft.com/office/drawing/2014/main" id="{EC063B2C-B555-4CF5-9D88-6895F4692107}"/>
                </a:ext>
              </a:extLst>
            </p:cNvPr>
            <p:cNvSpPr>
              <a:spLocks/>
            </p:cNvSpPr>
            <p:nvPr/>
          </p:nvSpPr>
          <p:spPr bwMode="auto">
            <a:xfrm>
              <a:off x="9762292" y="2979272"/>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任意多边形: 形状 64">
              <a:extLst>
                <a:ext uri="{FF2B5EF4-FFF2-40B4-BE49-F238E27FC236}">
                  <a16:creationId xmlns:a16="http://schemas.microsoft.com/office/drawing/2014/main" id="{76846F88-7864-4B58-981F-204489CB9108}"/>
                </a:ext>
              </a:extLst>
            </p:cNvPr>
            <p:cNvSpPr>
              <a:spLocks/>
            </p:cNvSpPr>
            <p:nvPr/>
          </p:nvSpPr>
          <p:spPr bwMode="auto">
            <a:xfrm>
              <a:off x="10173743"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任意多边形: 形状 65">
              <a:extLst>
                <a:ext uri="{FF2B5EF4-FFF2-40B4-BE49-F238E27FC236}">
                  <a16:creationId xmlns:a16="http://schemas.microsoft.com/office/drawing/2014/main" id="{7C795095-34FC-46D3-91F0-6D035D6B0DF6}"/>
                </a:ext>
              </a:extLst>
            </p:cNvPr>
            <p:cNvSpPr>
              <a:spLocks/>
            </p:cNvSpPr>
            <p:nvPr/>
          </p:nvSpPr>
          <p:spPr bwMode="auto">
            <a:xfrm>
              <a:off x="9966828" y="2753331"/>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任意多边形: 形状 66">
              <a:extLst>
                <a:ext uri="{FF2B5EF4-FFF2-40B4-BE49-F238E27FC236}">
                  <a16:creationId xmlns:a16="http://schemas.microsoft.com/office/drawing/2014/main" id="{C64398DA-D224-4D66-B3E3-FBC1046DB0ED}"/>
                </a:ext>
              </a:extLst>
            </p:cNvPr>
            <p:cNvSpPr>
              <a:spLocks/>
            </p:cNvSpPr>
            <p:nvPr/>
          </p:nvSpPr>
          <p:spPr bwMode="auto">
            <a:xfrm>
              <a:off x="10995405"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任意多边形: 形状 67">
              <a:extLst>
                <a:ext uri="{FF2B5EF4-FFF2-40B4-BE49-F238E27FC236}">
                  <a16:creationId xmlns:a16="http://schemas.microsoft.com/office/drawing/2014/main" id="{20DA49E4-9F64-4D9A-9C44-62F2AD18AE09}"/>
                </a:ext>
              </a:extLst>
            </p:cNvPr>
            <p:cNvSpPr>
              <a:spLocks/>
            </p:cNvSpPr>
            <p:nvPr/>
          </p:nvSpPr>
          <p:spPr bwMode="auto">
            <a:xfrm>
              <a:off x="10788490"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任意多边形: 形状 68">
              <a:extLst>
                <a:ext uri="{FF2B5EF4-FFF2-40B4-BE49-F238E27FC236}">
                  <a16:creationId xmlns:a16="http://schemas.microsoft.com/office/drawing/2014/main" id="{662BD7FB-83A2-4C99-B46E-265D029650F6}"/>
                </a:ext>
              </a:extLst>
            </p:cNvPr>
            <p:cNvSpPr>
              <a:spLocks/>
            </p:cNvSpPr>
            <p:nvPr/>
          </p:nvSpPr>
          <p:spPr bwMode="auto">
            <a:xfrm>
              <a:off x="10582250"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99" name="组合 98">
              <a:extLst>
                <a:ext uri="{FF2B5EF4-FFF2-40B4-BE49-F238E27FC236}">
                  <a16:creationId xmlns:a16="http://schemas.microsoft.com/office/drawing/2014/main" id="{9AC4036E-C9F0-4C50-89AF-219D3FDCC078}"/>
                </a:ext>
              </a:extLst>
            </p:cNvPr>
            <p:cNvGrpSpPr/>
            <p:nvPr/>
          </p:nvGrpSpPr>
          <p:grpSpPr>
            <a:xfrm>
              <a:off x="10289362" y="2565388"/>
              <a:ext cx="217618" cy="231887"/>
              <a:chOff x="6651998" y="2093912"/>
              <a:chExt cx="217618" cy="231887"/>
            </a:xfrm>
            <a:solidFill>
              <a:schemeClr val="accent4"/>
            </a:solidFill>
          </p:grpSpPr>
          <p:sp>
            <p:nvSpPr>
              <p:cNvPr id="104" name="任意多边形: 形状 71">
                <a:extLst>
                  <a:ext uri="{FF2B5EF4-FFF2-40B4-BE49-F238E27FC236}">
                    <a16:creationId xmlns:a16="http://schemas.microsoft.com/office/drawing/2014/main" id="{E2D514F2-DB98-4CEB-8D2C-88B2342A511E}"/>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任意多边形: 形状 72">
                <a:extLst>
                  <a:ext uri="{FF2B5EF4-FFF2-40B4-BE49-F238E27FC236}">
                    <a16:creationId xmlns:a16="http://schemas.microsoft.com/office/drawing/2014/main" id="{C138E2E3-0BC0-4411-9FF3-E68A470ACB79}"/>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0" name="任意多边形: 形状 70">
              <a:extLst>
                <a:ext uri="{FF2B5EF4-FFF2-40B4-BE49-F238E27FC236}">
                  <a16:creationId xmlns:a16="http://schemas.microsoft.com/office/drawing/2014/main" id="{FBCB201F-446E-4D9B-A90F-5D2F4C500989}"/>
                </a:ext>
              </a:extLst>
            </p:cNvPr>
            <p:cNvSpPr>
              <a:spLocks/>
            </p:cNvSpPr>
            <p:nvPr/>
          </p:nvSpPr>
          <p:spPr bwMode="auto">
            <a:xfrm>
              <a:off x="10412713" y="2448549"/>
              <a:ext cx="200523" cy="207951"/>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7" name="矩形 106"/>
          <p:cNvSpPr/>
          <p:nvPr/>
        </p:nvSpPr>
        <p:spPr>
          <a:xfrm>
            <a:off x="49614" y="2457846"/>
            <a:ext cx="2698175" cy="1157240"/>
          </a:xfrm>
          <a:prstGeom prst="rect">
            <a:avLst/>
          </a:prstGeom>
        </p:spPr>
        <p:txBody>
          <a:bodyPr wrap="none">
            <a:spAutoFit/>
          </a:bodyPr>
          <a:lstStyle/>
          <a:p>
            <a:pPr lvl="1" algn="just">
              <a:lnSpc>
                <a:spcPct val="173000"/>
              </a:lnSpc>
              <a:spcBef>
                <a:spcPts val="1300"/>
              </a:spcBef>
              <a:spcAft>
                <a:spcPts val="1300"/>
              </a:spcAft>
            </a:pP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用户界面</a:t>
            </a:r>
            <a:endParaRPr lang="zh-CN" altLang="zh-CN" sz="40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108" name="矩形 107"/>
          <p:cNvSpPr/>
          <p:nvPr/>
        </p:nvSpPr>
        <p:spPr>
          <a:xfrm>
            <a:off x="-9030" y="3474499"/>
            <a:ext cx="2875798" cy="3416320"/>
          </a:xfrm>
          <a:prstGeom prst="rect">
            <a:avLst/>
          </a:prstGeom>
        </p:spPr>
        <p:txBody>
          <a:bodyPr wrap="square">
            <a:spAutoFit/>
          </a:bodyPr>
          <a:lstStyle/>
          <a:p>
            <a:pPr indent="304800" algn="just">
              <a:spcAft>
                <a:spcPts val="0"/>
              </a:spcAft>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简单干净的界面，让玩家对各个资源的数量的监控十分方便，操作简单方便，玩家可以轻松愉快的游戏，对新手或从未接触过策略类游戏的玩家十分友好</a:t>
            </a:r>
            <a:r>
              <a:rPr lang="zh-CN" altLang="en-US" sz="2400"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10" name="矩形 109"/>
          <p:cNvSpPr/>
          <p:nvPr/>
        </p:nvSpPr>
        <p:spPr>
          <a:xfrm>
            <a:off x="3371511" y="2457846"/>
            <a:ext cx="2698175" cy="1157240"/>
          </a:xfrm>
          <a:prstGeom prst="rect">
            <a:avLst/>
          </a:prstGeom>
        </p:spPr>
        <p:txBody>
          <a:bodyPr wrap="none">
            <a:spAutoFit/>
          </a:bodyPr>
          <a:lstStyle/>
          <a:p>
            <a:pPr lvl="1" algn="just">
              <a:lnSpc>
                <a:spcPct val="173000"/>
              </a:lnSpc>
              <a:spcBef>
                <a:spcPts val="1300"/>
              </a:spcBef>
              <a:spcAft>
                <a:spcPts val="1300"/>
              </a:spcAft>
            </a:pP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硬件接口</a:t>
            </a:r>
            <a:endParaRPr lang="zh-CN" altLang="zh-CN" sz="40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111" name="矩形 110"/>
          <p:cNvSpPr/>
          <p:nvPr/>
        </p:nvSpPr>
        <p:spPr>
          <a:xfrm>
            <a:off x="3511301" y="3474499"/>
            <a:ext cx="2568858" cy="2677656"/>
          </a:xfrm>
          <a:prstGeom prst="rect">
            <a:avLst/>
          </a:prstGeom>
        </p:spPr>
        <p:txBody>
          <a:bodyPr wrap="square">
            <a:spAutoFit/>
          </a:bodyPr>
          <a:lstStyle/>
          <a:p>
            <a:pPr indent="304800" algn="just">
              <a:spcAft>
                <a:spcPts val="0"/>
              </a:spcAft>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本软件不需要特定的硬件或者硬件接口进行支撑，只需要可以运行微信的手机便可以运行这个游戏</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12" name="矩形 111"/>
          <p:cNvSpPr/>
          <p:nvPr/>
        </p:nvSpPr>
        <p:spPr>
          <a:xfrm>
            <a:off x="6176264" y="2514226"/>
            <a:ext cx="2698175" cy="1157240"/>
          </a:xfrm>
          <a:prstGeom prst="rect">
            <a:avLst/>
          </a:prstGeom>
        </p:spPr>
        <p:txBody>
          <a:bodyPr wrap="none">
            <a:spAutoFit/>
          </a:bodyPr>
          <a:lstStyle/>
          <a:p>
            <a:pPr lvl="1" algn="just">
              <a:lnSpc>
                <a:spcPct val="173000"/>
              </a:lnSpc>
              <a:spcBef>
                <a:spcPts val="1300"/>
              </a:spcBef>
              <a:spcAft>
                <a:spcPts val="1300"/>
              </a:spcAft>
            </a:pP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软件接口</a:t>
            </a:r>
            <a:endParaRPr lang="zh-CN" altLang="zh-CN" sz="40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113" name="矩形 112"/>
          <p:cNvSpPr/>
          <p:nvPr/>
        </p:nvSpPr>
        <p:spPr>
          <a:xfrm>
            <a:off x="6349958" y="3474499"/>
            <a:ext cx="2544972" cy="830997"/>
          </a:xfrm>
          <a:prstGeom prst="rect">
            <a:avLst/>
          </a:prstGeom>
        </p:spPr>
        <p:txBody>
          <a:bodyPr wrap="square">
            <a:spAutoFit/>
          </a:bodyPr>
          <a:lstStyle/>
          <a:p>
            <a:pPr indent="304800" algn="just">
              <a:spcAft>
                <a:spcPts val="0"/>
              </a:spcAft>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运行于微信，安卓于</a:t>
            </a:r>
            <a:r>
              <a:rPr lang="en-US" altLang="zh-CN" sz="2400" kern="100" dirty="0" err="1">
                <a:latin typeface="等线" panose="02010600030101010101" pitchFamily="2" charset="-122"/>
                <a:ea typeface="等线" panose="02010600030101010101" pitchFamily="2" charset="-122"/>
                <a:cs typeface="Times New Roman" panose="02020603050405020304" pitchFamily="18" charset="0"/>
              </a:rPr>
              <a:t>ios</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都支持</a:t>
            </a:r>
            <a:r>
              <a:rPr lang="zh-CN" altLang="en-US" sz="2400"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14" name="矩形 113"/>
          <p:cNvSpPr/>
          <p:nvPr/>
        </p:nvSpPr>
        <p:spPr>
          <a:xfrm>
            <a:off x="9357150" y="3456155"/>
            <a:ext cx="2407000" cy="2308324"/>
          </a:xfrm>
          <a:prstGeom prst="rect">
            <a:avLst/>
          </a:prstGeom>
        </p:spPr>
        <p:txBody>
          <a:bodyPr wrap="square">
            <a:spAutoFit/>
          </a:bodyPr>
          <a:lstStyle/>
          <a:p>
            <a:pPr indent="304800" algn="just">
              <a:spcAft>
                <a:spcPts val="0"/>
              </a:spcAft>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正常使用时不应出错，若运行时遇到不可恢复的系统错误也必须保证数据库的完好无损</a:t>
            </a:r>
            <a:r>
              <a:rPr lang="zh-CN" altLang="en-US" sz="2400"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15" name="矩形 114"/>
          <p:cNvSpPr/>
          <p:nvPr/>
        </p:nvSpPr>
        <p:spPr>
          <a:xfrm>
            <a:off x="8981017" y="2457846"/>
            <a:ext cx="2698175" cy="1157240"/>
          </a:xfrm>
          <a:prstGeom prst="rect">
            <a:avLst/>
          </a:prstGeom>
        </p:spPr>
        <p:txBody>
          <a:bodyPr wrap="none">
            <a:spAutoFit/>
          </a:bodyPr>
          <a:lstStyle/>
          <a:p>
            <a:pPr lvl="1" algn="just">
              <a:lnSpc>
                <a:spcPct val="173000"/>
              </a:lnSpc>
              <a:spcBef>
                <a:spcPts val="1300"/>
              </a:spcBef>
              <a:spcAft>
                <a:spcPts val="1300"/>
              </a:spcAft>
            </a:pP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故障处理</a:t>
            </a:r>
            <a:endParaRPr lang="zh-CN" altLang="zh-CN" sz="40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10592276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伍</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96185" y="3021309"/>
            <a:ext cx="416573" cy="3600986"/>
          </a:xfrm>
          <a:prstGeom prst="rect">
            <a:avLst/>
          </a:prstGeom>
          <a:noFill/>
        </p:spPr>
        <p:txBody>
          <a:bodyPr vert="horz" wrap="square" rtlCol="0">
            <a:spAutoFit/>
          </a:bodyPr>
          <a:lstStyle/>
          <a:p>
            <a:pPr lvl="0"/>
            <a:r>
              <a:rPr lang="zh-CN" altLang="zh-CN" sz="2800" dirty="0"/>
              <a:t>其他非功能需求</a:t>
            </a:r>
          </a:p>
          <a:p>
            <a:endParaRPr lang="zh-CN" altLang="en-US" sz="3200" dirty="0">
              <a:solidFill>
                <a:schemeClr val="tx1">
                  <a:lumMod val="75000"/>
                  <a:lumOff val="25000"/>
                </a:schemeClr>
              </a:solidFill>
              <a:latin typeface="微软雅黑" panose="020B0503020204020204" charset="-122"/>
              <a:ea typeface="微软雅黑" panose="020B0503020204020204" charset="-122"/>
            </a:endParaRP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2577632521"/>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38">
            <a:extLst>
              <a:ext uri="{FF2B5EF4-FFF2-40B4-BE49-F238E27FC236}">
                <a16:creationId xmlns:a16="http://schemas.microsoft.com/office/drawing/2014/main" id="{E2F94970-E026-48E2-BAF9-F0997C042451}"/>
              </a:ext>
            </a:extLst>
          </p:cNvPr>
          <p:cNvGrpSpPr/>
          <p:nvPr>
            <p:custDataLst>
              <p:tags r:id="rId1"/>
            </p:custDataLst>
          </p:nvPr>
        </p:nvGrpSpPr>
        <p:grpSpPr>
          <a:xfrm>
            <a:off x="6333955" y="1385715"/>
            <a:ext cx="4560888" cy="4009286"/>
            <a:chOff x="3813176" y="2291376"/>
            <a:chExt cx="4560888" cy="4009286"/>
          </a:xfrm>
        </p:grpSpPr>
        <p:grpSp>
          <p:nvGrpSpPr>
            <p:cNvPr id="3" name="Group 1">
              <a:extLst>
                <a:ext uri="{FF2B5EF4-FFF2-40B4-BE49-F238E27FC236}">
                  <a16:creationId xmlns:a16="http://schemas.microsoft.com/office/drawing/2014/main" id="{4CEA1098-21E9-40A1-B5B3-6FD725F6A35B}"/>
                </a:ext>
              </a:extLst>
            </p:cNvPr>
            <p:cNvGrpSpPr/>
            <p:nvPr/>
          </p:nvGrpSpPr>
          <p:grpSpPr>
            <a:xfrm>
              <a:off x="6005513" y="3246437"/>
              <a:ext cx="552451" cy="3054225"/>
              <a:chOff x="6005513" y="2936001"/>
              <a:chExt cx="552451" cy="3054225"/>
            </a:xfrm>
          </p:grpSpPr>
          <p:sp>
            <p:nvSpPr>
              <p:cNvPr id="27" name="Rectangle 2">
                <a:extLst>
                  <a:ext uri="{FF2B5EF4-FFF2-40B4-BE49-F238E27FC236}">
                    <a16:creationId xmlns:a16="http://schemas.microsoft.com/office/drawing/2014/main" id="{54220A0C-D85F-47B8-BC8F-A495B15CFBA3}"/>
                  </a:ext>
                </a:extLst>
              </p:cNvPr>
              <p:cNvSpPr>
                <a:spLocks/>
              </p:cNvSpPr>
              <p:nvPr/>
            </p:nvSpPr>
            <p:spPr bwMode="auto">
              <a:xfrm>
                <a:off x="6067426" y="4093163"/>
                <a:ext cx="52388" cy="13970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 name="Freeform: Shape 3">
                <a:extLst>
                  <a:ext uri="{FF2B5EF4-FFF2-40B4-BE49-F238E27FC236}">
                    <a16:creationId xmlns:a16="http://schemas.microsoft.com/office/drawing/2014/main" id="{D610E21B-32C6-4151-A20D-88C30FAB23D2}"/>
                  </a:ext>
                </a:extLst>
              </p:cNvPr>
              <p:cNvSpPr>
                <a:spLocks/>
              </p:cNvSpPr>
              <p:nvPr/>
            </p:nvSpPr>
            <p:spPr bwMode="auto">
              <a:xfrm>
                <a:off x="6048376" y="5490163"/>
                <a:ext cx="509588" cy="500063"/>
              </a:xfrm>
              <a:custGeom>
                <a:avLst/>
                <a:gdLst>
                  <a:gd name="T0" fmla="*/ 53 w 106"/>
                  <a:gd name="T1" fmla="*/ 104 h 104"/>
                  <a:gd name="T2" fmla="*/ 0 w 106"/>
                  <a:gd name="T3" fmla="*/ 53 h 104"/>
                  <a:gd name="T4" fmla="*/ 0 w 106"/>
                  <a:gd name="T5" fmla="*/ 4 h 104"/>
                  <a:gd name="T6" fmla="*/ 4 w 106"/>
                  <a:gd name="T7" fmla="*/ 0 h 104"/>
                  <a:gd name="T8" fmla="*/ 16 w 106"/>
                  <a:gd name="T9" fmla="*/ 0 h 104"/>
                  <a:gd name="T10" fmla="*/ 20 w 106"/>
                  <a:gd name="T11" fmla="*/ 4 h 104"/>
                  <a:gd name="T12" fmla="*/ 20 w 106"/>
                  <a:gd name="T13" fmla="*/ 53 h 104"/>
                  <a:gd name="T14" fmla="*/ 53 w 106"/>
                  <a:gd name="T15" fmla="*/ 83 h 104"/>
                  <a:gd name="T16" fmla="*/ 85 w 106"/>
                  <a:gd name="T17" fmla="*/ 53 h 104"/>
                  <a:gd name="T18" fmla="*/ 89 w 106"/>
                  <a:gd name="T19" fmla="*/ 49 h 104"/>
                  <a:gd name="T20" fmla="*/ 102 w 106"/>
                  <a:gd name="T21" fmla="*/ 49 h 104"/>
                  <a:gd name="T22" fmla="*/ 105 w 106"/>
                  <a:gd name="T23" fmla="*/ 50 h 104"/>
                  <a:gd name="T24" fmla="*/ 106 w 106"/>
                  <a:gd name="T25" fmla="*/ 53 h 104"/>
                  <a:gd name="T26" fmla="*/ 53 w 106"/>
                  <a:gd name="T27"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04">
                    <a:moveTo>
                      <a:pt x="53" y="104"/>
                    </a:moveTo>
                    <a:cubicBezTo>
                      <a:pt x="24" y="104"/>
                      <a:pt x="1" y="82"/>
                      <a:pt x="0" y="53"/>
                    </a:cubicBezTo>
                    <a:cubicBezTo>
                      <a:pt x="0" y="4"/>
                      <a:pt x="0" y="4"/>
                      <a:pt x="0" y="4"/>
                    </a:cubicBezTo>
                    <a:cubicBezTo>
                      <a:pt x="0" y="1"/>
                      <a:pt x="2" y="0"/>
                      <a:pt x="4" y="0"/>
                    </a:cubicBezTo>
                    <a:cubicBezTo>
                      <a:pt x="16" y="0"/>
                      <a:pt x="16" y="0"/>
                      <a:pt x="16" y="0"/>
                    </a:cubicBezTo>
                    <a:cubicBezTo>
                      <a:pt x="19" y="0"/>
                      <a:pt x="20" y="2"/>
                      <a:pt x="20" y="4"/>
                    </a:cubicBezTo>
                    <a:cubicBezTo>
                      <a:pt x="20" y="4"/>
                      <a:pt x="20" y="53"/>
                      <a:pt x="20" y="53"/>
                    </a:cubicBezTo>
                    <a:cubicBezTo>
                      <a:pt x="22" y="70"/>
                      <a:pt x="36" y="83"/>
                      <a:pt x="53" y="83"/>
                    </a:cubicBezTo>
                    <a:cubicBezTo>
                      <a:pt x="70" y="83"/>
                      <a:pt x="84" y="70"/>
                      <a:pt x="85" y="53"/>
                    </a:cubicBezTo>
                    <a:cubicBezTo>
                      <a:pt x="86" y="51"/>
                      <a:pt x="87" y="49"/>
                      <a:pt x="89" y="49"/>
                    </a:cubicBezTo>
                    <a:cubicBezTo>
                      <a:pt x="102" y="49"/>
                      <a:pt x="102" y="49"/>
                      <a:pt x="102" y="49"/>
                    </a:cubicBezTo>
                    <a:cubicBezTo>
                      <a:pt x="103" y="49"/>
                      <a:pt x="104" y="50"/>
                      <a:pt x="105" y="50"/>
                    </a:cubicBezTo>
                    <a:cubicBezTo>
                      <a:pt x="106" y="51"/>
                      <a:pt x="106" y="52"/>
                      <a:pt x="106" y="53"/>
                    </a:cubicBezTo>
                    <a:cubicBezTo>
                      <a:pt x="105" y="82"/>
                      <a:pt x="82" y="104"/>
                      <a:pt x="53" y="104"/>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Freeform: Shape 4">
                <a:extLst>
                  <a:ext uri="{FF2B5EF4-FFF2-40B4-BE49-F238E27FC236}">
                    <a16:creationId xmlns:a16="http://schemas.microsoft.com/office/drawing/2014/main" id="{A607342D-B753-4F1D-A072-936637DF03AE}"/>
                  </a:ext>
                </a:extLst>
              </p:cNvPr>
              <p:cNvSpPr>
                <a:spLocks/>
              </p:cNvSpPr>
              <p:nvPr/>
            </p:nvSpPr>
            <p:spPr bwMode="auto">
              <a:xfrm>
                <a:off x="6005513" y="2936001"/>
                <a:ext cx="177800" cy="417513"/>
              </a:xfrm>
              <a:custGeom>
                <a:avLst/>
                <a:gdLst>
                  <a:gd name="connsiteX0" fmla="*/ 85725 w 177800"/>
                  <a:gd name="connsiteY0" fmla="*/ 0 h 417513"/>
                  <a:gd name="connsiteX1" fmla="*/ 85726 w 177800"/>
                  <a:gd name="connsiteY1" fmla="*/ 0 h 417513"/>
                  <a:gd name="connsiteX2" fmla="*/ 90488 w 177800"/>
                  <a:gd name="connsiteY2" fmla="*/ 0 h 417513"/>
                  <a:gd name="connsiteX3" fmla="*/ 90488 w 177800"/>
                  <a:gd name="connsiteY3" fmla="*/ 0 h 417513"/>
                  <a:gd name="connsiteX4" fmla="*/ 90488 w 177800"/>
                  <a:gd name="connsiteY4" fmla="*/ 3 h 417513"/>
                  <a:gd name="connsiteX5" fmla="*/ 177800 w 177800"/>
                  <a:gd name="connsiteY5" fmla="*/ 417513 h 417513"/>
                  <a:gd name="connsiteX6" fmla="*/ 90488 w 177800"/>
                  <a:gd name="connsiteY6" fmla="*/ 417513 h 417513"/>
                  <a:gd name="connsiteX7" fmla="*/ 85725 w 177800"/>
                  <a:gd name="connsiteY7" fmla="*/ 417513 h 417513"/>
                  <a:gd name="connsiteX8" fmla="*/ 0 w 177800"/>
                  <a:gd name="connsiteY8" fmla="*/ 417513 h 417513"/>
                  <a:gd name="connsiteX9" fmla="*/ 85725 w 177800"/>
                  <a:gd name="connsiteY9" fmla="*/ 3 h 41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00" h="417513">
                    <a:moveTo>
                      <a:pt x="85725" y="0"/>
                    </a:moveTo>
                    <a:lnTo>
                      <a:pt x="85726" y="0"/>
                    </a:lnTo>
                    <a:lnTo>
                      <a:pt x="90488" y="0"/>
                    </a:lnTo>
                    <a:lnTo>
                      <a:pt x="90488" y="0"/>
                    </a:lnTo>
                    <a:lnTo>
                      <a:pt x="90488" y="3"/>
                    </a:lnTo>
                    <a:lnTo>
                      <a:pt x="177800" y="417513"/>
                    </a:lnTo>
                    <a:lnTo>
                      <a:pt x="90488" y="417513"/>
                    </a:lnTo>
                    <a:lnTo>
                      <a:pt x="85725" y="417513"/>
                    </a:lnTo>
                    <a:lnTo>
                      <a:pt x="0" y="417513"/>
                    </a:lnTo>
                    <a:lnTo>
                      <a:pt x="85725" y="3"/>
                    </a:lnTo>
                    <a:close/>
                  </a:path>
                </a:pathLst>
              </a:custGeom>
              <a:solidFill>
                <a:schemeClr val="tx2"/>
              </a:solidFill>
              <a:ln>
                <a:noFill/>
              </a:ln>
            </p:spPr>
            <p:txBody>
              <a:bodyPr anchor="ctr"/>
              <a:lstStyle/>
              <a:p>
                <a:pPr algn="ctr"/>
                <a:endParaRPr/>
              </a:p>
            </p:txBody>
          </p:sp>
        </p:grpSp>
        <p:grpSp>
          <p:nvGrpSpPr>
            <p:cNvPr id="4" name="Group 35">
              <a:extLst>
                <a:ext uri="{FF2B5EF4-FFF2-40B4-BE49-F238E27FC236}">
                  <a16:creationId xmlns:a16="http://schemas.microsoft.com/office/drawing/2014/main" id="{D91E71B8-209F-4C62-8786-A66611150B40}"/>
                </a:ext>
              </a:extLst>
            </p:cNvPr>
            <p:cNvGrpSpPr/>
            <p:nvPr/>
          </p:nvGrpSpPr>
          <p:grpSpPr>
            <a:xfrm>
              <a:off x="3813176" y="2291376"/>
              <a:ext cx="4560888" cy="2728299"/>
              <a:chOff x="3813176" y="2291376"/>
              <a:chExt cx="4560888" cy="2728299"/>
            </a:xfrm>
          </p:grpSpPr>
          <p:sp>
            <p:nvSpPr>
              <p:cNvPr id="5" name="Freeform: Shape 5">
                <a:extLst>
                  <a:ext uri="{FF2B5EF4-FFF2-40B4-BE49-F238E27FC236}">
                    <a16:creationId xmlns:a16="http://schemas.microsoft.com/office/drawing/2014/main" id="{FFC7EC08-357D-4460-AE31-1BCE4377ADD1}"/>
                  </a:ext>
                </a:extLst>
              </p:cNvPr>
              <p:cNvSpPr>
                <a:spLocks/>
              </p:cNvSpPr>
              <p:nvPr/>
            </p:nvSpPr>
            <p:spPr bwMode="auto">
              <a:xfrm>
                <a:off x="3813176" y="3429000"/>
                <a:ext cx="2282825" cy="1590675"/>
              </a:xfrm>
              <a:custGeom>
                <a:avLst/>
                <a:gdLst>
                  <a:gd name="T0" fmla="*/ 475 w 475"/>
                  <a:gd name="T1" fmla="*/ 0 h 331"/>
                  <a:gd name="T2" fmla="*/ 0 w 475"/>
                  <a:gd name="T3" fmla="*/ 275 h 331"/>
                  <a:gd name="T4" fmla="*/ 153 w 475"/>
                  <a:gd name="T5" fmla="*/ 331 h 331"/>
                  <a:gd name="T6" fmla="*/ 453 w 475"/>
                  <a:gd name="T7" fmla="*/ 62 h 331"/>
                  <a:gd name="T8" fmla="*/ 475 w 475"/>
                  <a:gd name="T9" fmla="*/ 0 h 331"/>
                </a:gdLst>
                <a:ahLst/>
                <a:cxnLst>
                  <a:cxn ang="0">
                    <a:pos x="T0" y="T1"/>
                  </a:cxn>
                  <a:cxn ang="0">
                    <a:pos x="T2" y="T3"/>
                  </a:cxn>
                  <a:cxn ang="0">
                    <a:pos x="T4" y="T5"/>
                  </a:cxn>
                  <a:cxn ang="0">
                    <a:pos x="T6" y="T7"/>
                  </a:cxn>
                  <a:cxn ang="0">
                    <a:pos x="T8" y="T9"/>
                  </a:cxn>
                </a:cxnLst>
                <a:rect l="0" t="0" r="r" b="b"/>
                <a:pathLst>
                  <a:path w="475" h="331">
                    <a:moveTo>
                      <a:pt x="475" y="0"/>
                    </a:moveTo>
                    <a:cubicBezTo>
                      <a:pt x="264" y="0"/>
                      <a:pt x="118" y="76"/>
                      <a:pt x="0" y="275"/>
                    </a:cubicBezTo>
                    <a:cubicBezTo>
                      <a:pt x="18" y="267"/>
                      <a:pt x="100" y="253"/>
                      <a:pt x="153" y="331"/>
                    </a:cubicBezTo>
                    <a:cubicBezTo>
                      <a:pt x="195" y="211"/>
                      <a:pt x="453" y="62"/>
                      <a:pt x="453" y="62"/>
                    </a:cubicBezTo>
                    <a:lnTo>
                      <a:pt x="4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Freeform: Shape 6">
                <a:extLst>
                  <a:ext uri="{FF2B5EF4-FFF2-40B4-BE49-F238E27FC236}">
                    <a16:creationId xmlns:a16="http://schemas.microsoft.com/office/drawing/2014/main" id="{03A4250E-75F1-42D5-A124-1FEFA9FE8598}"/>
                  </a:ext>
                </a:extLst>
              </p:cNvPr>
              <p:cNvSpPr>
                <a:spLocks/>
              </p:cNvSpPr>
              <p:nvPr/>
            </p:nvSpPr>
            <p:spPr bwMode="auto">
              <a:xfrm>
                <a:off x="6091239" y="3429000"/>
                <a:ext cx="2282825" cy="1590675"/>
              </a:xfrm>
              <a:custGeom>
                <a:avLst/>
                <a:gdLst>
                  <a:gd name="T0" fmla="*/ 0 w 475"/>
                  <a:gd name="T1" fmla="*/ 0 h 331"/>
                  <a:gd name="T2" fmla="*/ 475 w 475"/>
                  <a:gd name="T3" fmla="*/ 275 h 331"/>
                  <a:gd name="T4" fmla="*/ 322 w 475"/>
                  <a:gd name="T5" fmla="*/ 331 h 331"/>
                  <a:gd name="T6" fmla="*/ 22 w 475"/>
                  <a:gd name="T7" fmla="*/ 62 h 331"/>
                  <a:gd name="T8" fmla="*/ 0 w 475"/>
                  <a:gd name="T9" fmla="*/ 0 h 331"/>
                </a:gdLst>
                <a:ahLst/>
                <a:cxnLst>
                  <a:cxn ang="0">
                    <a:pos x="T0" y="T1"/>
                  </a:cxn>
                  <a:cxn ang="0">
                    <a:pos x="T2" y="T3"/>
                  </a:cxn>
                  <a:cxn ang="0">
                    <a:pos x="T4" y="T5"/>
                  </a:cxn>
                  <a:cxn ang="0">
                    <a:pos x="T6" y="T7"/>
                  </a:cxn>
                  <a:cxn ang="0">
                    <a:pos x="T8" y="T9"/>
                  </a:cxn>
                </a:cxnLst>
                <a:rect l="0" t="0" r="r" b="b"/>
                <a:pathLst>
                  <a:path w="475" h="331">
                    <a:moveTo>
                      <a:pt x="0" y="0"/>
                    </a:moveTo>
                    <a:cubicBezTo>
                      <a:pt x="211" y="0"/>
                      <a:pt x="357" y="76"/>
                      <a:pt x="475" y="275"/>
                    </a:cubicBezTo>
                    <a:cubicBezTo>
                      <a:pt x="457" y="267"/>
                      <a:pt x="375" y="253"/>
                      <a:pt x="322" y="331"/>
                    </a:cubicBezTo>
                    <a:cubicBezTo>
                      <a:pt x="280" y="211"/>
                      <a:pt x="22" y="62"/>
                      <a:pt x="22" y="62"/>
                    </a:cubicBezTo>
                    <a:lnTo>
                      <a:pt x="0"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Freeform: Shape 7">
                <a:extLst>
                  <a:ext uri="{FF2B5EF4-FFF2-40B4-BE49-F238E27FC236}">
                    <a16:creationId xmlns:a16="http://schemas.microsoft.com/office/drawing/2014/main" id="{792EB640-06AD-4A69-8DB9-C8579C366618}"/>
                  </a:ext>
                </a:extLst>
              </p:cNvPr>
              <p:cNvSpPr>
                <a:spLocks/>
              </p:cNvSpPr>
              <p:nvPr/>
            </p:nvSpPr>
            <p:spPr bwMode="auto">
              <a:xfrm>
                <a:off x="6086476" y="3429000"/>
                <a:ext cx="476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Freeform: Shape 8">
                <a:extLst>
                  <a:ext uri="{FF2B5EF4-FFF2-40B4-BE49-F238E27FC236}">
                    <a16:creationId xmlns:a16="http://schemas.microsoft.com/office/drawing/2014/main" id="{485DE1F8-70CC-4DBA-AF64-968DC019ED28}"/>
                  </a:ext>
                </a:extLst>
              </p:cNvPr>
              <p:cNvSpPr>
                <a:spLocks/>
              </p:cNvSpPr>
              <p:nvPr/>
            </p:nvSpPr>
            <p:spPr bwMode="auto">
              <a:xfrm>
                <a:off x="6091239" y="3429000"/>
                <a:ext cx="9525" cy="0"/>
              </a:xfrm>
              <a:custGeom>
                <a:avLst/>
                <a:gdLst>
                  <a:gd name="T0" fmla="*/ 0 w 2"/>
                  <a:gd name="T1" fmla="*/ 0 w 2"/>
                  <a:gd name="T2" fmla="*/ 0 w 2"/>
                </a:gdLst>
                <a:ahLst/>
                <a:cxnLst>
                  <a:cxn ang="0">
                    <a:pos x="T0" y="0"/>
                  </a:cxn>
                  <a:cxn ang="0">
                    <a:pos x="T1" y="0"/>
                  </a:cxn>
                  <a:cxn ang="0">
                    <a:pos x="T2" y="0"/>
                  </a:cxn>
                </a:cxnLst>
                <a:rect l="0" t="0" r="r" b="b"/>
                <a:pathLst>
                  <a:path w="2">
                    <a:moveTo>
                      <a:pt x="0" y="0"/>
                    </a:moveTo>
                    <a:cubicBezTo>
                      <a:pt x="0" y="0"/>
                      <a:pt x="0" y="0"/>
                      <a:pt x="0" y="0"/>
                    </a:cubicBezTo>
                    <a:cubicBezTo>
                      <a:pt x="1" y="0"/>
                      <a:pt x="2" y="0"/>
                      <a:pt x="0"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Freeform: Shape 9">
                <a:extLst>
                  <a:ext uri="{FF2B5EF4-FFF2-40B4-BE49-F238E27FC236}">
                    <a16:creationId xmlns:a16="http://schemas.microsoft.com/office/drawing/2014/main" id="{A1806553-3993-4160-A740-FC3C11A430E1}"/>
                  </a:ext>
                </a:extLst>
              </p:cNvPr>
              <p:cNvSpPr>
                <a:spLocks/>
              </p:cNvSpPr>
              <p:nvPr/>
            </p:nvSpPr>
            <p:spPr bwMode="auto">
              <a:xfrm>
                <a:off x="6091239" y="3429000"/>
                <a:ext cx="1547813" cy="1590675"/>
              </a:xfrm>
              <a:custGeom>
                <a:avLst/>
                <a:gdLst>
                  <a:gd name="T0" fmla="*/ 0 w 322"/>
                  <a:gd name="T1" fmla="*/ 0 h 331"/>
                  <a:gd name="T2" fmla="*/ 0 w 322"/>
                  <a:gd name="T3" fmla="*/ 288 h 331"/>
                  <a:gd name="T4" fmla="*/ 322 w 322"/>
                  <a:gd name="T5" fmla="*/ 331 h 331"/>
                  <a:gd name="T6" fmla="*/ 0 w 322"/>
                  <a:gd name="T7" fmla="*/ 0 h 331"/>
                </a:gdLst>
                <a:ahLst/>
                <a:cxnLst>
                  <a:cxn ang="0">
                    <a:pos x="T0" y="T1"/>
                  </a:cxn>
                  <a:cxn ang="0">
                    <a:pos x="T2" y="T3"/>
                  </a:cxn>
                  <a:cxn ang="0">
                    <a:pos x="T4" y="T5"/>
                  </a:cxn>
                  <a:cxn ang="0">
                    <a:pos x="T6" y="T7"/>
                  </a:cxn>
                </a:cxnLst>
                <a:rect l="0" t="0" r="r" b="b"/>
                <a:pathLst>
                  <a:path w="322" h="331">
                    <a:moveTo>
                      <a:pt x="0" y="0"/>
                    </a:moveTo>
                    <a:cubicBezTo>
                      <a:pt x="0" y="288"/>
                      <a:pt x="0" y="288"/>
                      <a:pt x="0" y="288"/>
                    </a:cubicBezTo>
                    <a:cubicBezTo>
                      <a:pt x="112" y="288"/>
                      <a:pt x="263" y="285"/>
                      <a:pt x="322" y="331"/>
                    </a:cubicBezTo>
                    <a:cubicBezTo>
                      <a:pt x="243" y="67"/>
                      <a:pt x="149" y="3"/>
                      <a:pt x="0"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Freeform: Shape 10">
                <a:extLst>
                  <a:ext uri="{FF2B5EF4-FFF2-40B4-BE49-F238E27FC236}">
                    <a16:creationId xmlns:a16="http://schemas.microsoft.com/office/drawing/2014/main" id="{01336F8D-BA3A-4F23-AFBB-71E43925995E}"/>
                  </a:ext>
                </a:extLst>
              </p:cNvPr>
              <p:cNvSpPr>
                <a:spLocks/>
              </p:cNvSpPr>
              <p:nvPr/>
            </p:nvSpPr>
            <p:spPr bwMode="auto">
              <a:xfrm>
                <a:off x="4548189" y="3429000"/>
                <a:ext cx="1547813" cy="1590675"/>
              </a:xfrm>
              <a:custGeom>
                <a:avLst/>
                <a:gdLst>
                  <a:gd name="T0" fmla="*/ 322 w 322"/>
                  <a:gd name="T1" fmla="*/ 0 h 331"/>
                  <a:gd name="T2" fmla="*/ 322 w 322"/>
                  <a:gd name="T3" fmla="*/ 288 h 331"/>
                  <a:gd name="T4" fmla="*/ 0 w 322"/>
                  <a:gd name="T5" fmla="*/ 331 h 331"/>
                  <a:gd name="T6" fmla="*/ 322 w 322"/>
                  <a:gd name="T7" fmla="*/ 0 h 331"/>
                </a:gdLst>
                <a:ahLst/>
                <a:cxnLst>
                  <a:cxn ang="0">
                    <a:pos x="T0" y="T1"/>
                  </a:cxn>
                  <a:cxn ang="0">
                    <a:pos x="T2" y="T3"/>
                  </a:cxn>
                  <a:cxn ang="0">
                    <a:pos x="T4" y="T5"/>
                  </a:cxn>
                  <a:cxn ang="0">
                    <a:pos x="T6" y="T7"/>
                  </a:cxn>
                </a:cxnLst>
                <a:rect l="0" t="0" r="r" b="b"/>
                <a:pathLst>
                  <a:path w="322" h="331">
                    <a:moveTo>
                      <a:pt x="322" y="0"/>
                    </a:moveTo>
                    <a:cubicBezTo>
                      <a:pt x="322" y="288"/>
                      <a:pt x="322" y="288"/>
                      <a:pt x="322" y="288"/>
                    </a:cubicBezTo>
                    <a:cubicBezTo>
                      <a:pt x="211" y="288"/>
                      <a:pt x="59" y="285"/>
                      <a:pt x="0" y="331"/>
                    </a:cubicBezTo>
                    <a:cubicBezTo>
                      <a:pt x="79" y="67"/>
                      <a:pt x="173" y="3"/>
                      <a:pt x="32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1" name="Group 23">
                <a:extLst>
                  <a:ext uri="{FF2B5EF4-FFF2-40B4-BE49-F238E27FC236}">
                    <a16:creationId xmlns:a16="http://schemas.microsoft.com/office/drawing/2014/main" id="{BD3B4ED6-5B71-4D9B-9C33-06A72B944075}"/>
                  </a:ext>
                </a:extLst>
              </p:cNvPr>
              <p:cNvGrpSpPr/>
              <p:nvPr/>
            </p:nvGrpSpPr>
            <p:grpSpPr>
              <a:xfrm>
                <a:off x="5238068" y="2291376"/>
                <a:ext cx="529914" cy="595974"/>
                <a:chOff x="5238068" y="2291376"/>
                <a:chExt cx="529914" cy="595974"/>
              </a:xfrm>
            </p:grpSpPr>
            <p:sp>
              <p:nvSpPr>
                <p:cNvPr id="25" name="Freeform: Shape 24">
                  <a:extLst>
                    <a:ext uri="{FF2B5EF4-FFF2-40B4-BE49-F238E27FC236}">
                      <a16:creationId xmlns:a16="http://schemas.microsoft.com/office/drawing/2014/main" id="{5EF01C39-C481-46A3-A58B-3D0A6C71C8F9}"/>
                    </a:ext>
                  </a:extLst>
                </p:cNvPr>
                <p:cNvSpPr/>
                <p:nvPr/>
              </p:nvSpPr>
              <p:spPr>
                <a:xfrm>
                  <a:off x="5238068"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1"/>
                </a:solidFill>
                <a:ln w="12700" cap="flat">
                  <a:noFill/>
                  <a:miter lim="400000"/>
                </a:ln>
                <a:effectLst/>
              </p:spPr>
              <p:txBody>
                <a:bodyPr anchor="ctr"/>
                <a:lstStyle/>
                <a:p>
                  <a:pPr algn="ctr"/>
                  <a:endParaRPr/>
                </a:p>
              </p:txBody>
            </p:sp>
            <p:sp>
              <p:nvSpPr>
                <p:cNvPr id="26" name="Freeform: Shape 25">
                  <a:extLst>
                    <a:ext uri="{FF2B5EF4-FFF2-40B4-BE49-F238E27FC236}">
                      <a16:creationId xmlns:a16="http://schemas.microsoft.com/office/drawing/2014/main" id="{0AEC643E-D808-47DA-A922-35CF297E40C7}"/>
                    </a:ext>
                  </a:extLst>
                </p:cNvPr>
                <p:cNvSpPr>
                  <a:spLocks/>
                </p:cNvSpPr>
                <p:nvPr/>
              </p:nvSpPr>
              <p:spPr bwMode="auto">
                <a:xfrm>
                  <a:off x="5357526" y="2503824"/>
                  <a:ext cx="290998" cy="290998"/>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grpSp>
          <p:grpSp>
            <p:nvGrpSpPr>
              <p:cNvPr id="12" name="Group 26">
                <a:extLst>
                  <a:ext uri="{FF2B5EF4-FFF2-40B4-BE49-F238E27FC236}">
                    <a16:creationId xmlns:a16="http://schemas.microsoft.com/office/drawing/2014/main" id="{37B421CE-283B-439B-B92B-8AC260087BD9}"/>
                  </a:ext>
                </a:extLst>
              </p:cNvPr>
              <p:cNvGrpSpPr/>
              <p:nvPr/>
            </p:nvGrpSpPr>
            <p:grpSpPr>
              <a:xfrm>
                <a:off x="7772232" y="2928062"/>
                <a:ext cx="529914" cy="595974"/>
                <a:chOff x="7772232" y="2928062"/>
                <a:chExt cx="529914" cy="595974"/>
              </a:xfrm>
            </p:grpSpPr>
            <p:sp>
              <p:nvSpPr>
                <p:cNvPr id="23" name="Freeform: Shape 27">
                  <a:extLst>
                    <a:ext uri="{FF2B5EF4-FFF2-40B4-BE49-F238E27FC236}">
                      <a16:creationId xmlns:a16="http://schemas.microsoft.com/office/drawing/2014/main" id="{6EF8B8D7-6D75-4461-8D8D-C838899FBE24}"/>
                    </a:ext>
                  </a:extLst>
                </p:cNvPr>
                <p:cNvSpPr/>
                <p:nvPr/>
              </p:nvSpPr>
              <p:spPr>
                <a:xfrm>
                  <a:off x="77722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4"/>
                </a:solidFill>
                <a:ln w="12700" cap="flat">
                  <a:noFill/>
                  <a:miter lim="400000"/>
                </a:ln>
                <a:effectLst/>
              </p:spPr>
              <p:txBody>
                <a:bodyPr anchor="ctr"/>
                <a:lstStyle/>
                <a:p>
                  <a:pPr algn="ctr"/>
                  <a:endParaRPr/>
                </a:p>
              </p:txBody>
            </p:sp>
            <p:sp>
              <p:nvSpPr>
                <p:cNvPr id="24" name="Freeform: Shape 28">
                  <a:extLst>
                    <a:ext uri="{FF2B5EF4-FFF2-40B4-BE49-F238E27FC236}">
                      <a16:creationId xmlns:a16="http://schemas.microsoft.com/office/drawing/2014/main" id="{A67C9D43-7064-414A-882D-CFB880881A18}"/>
                    </a:ext>
                  </a:extLst>
                </p:cNvPr>
                <p:cNvSpPr>
                  <a:spLocks/>
                </p:cNvSpPr>
                <p:nvPr/>
              </p:nvSpPr>
              <p:spPr bwMode="auto">
                <a:xfrm>
                  <a:off x="7891690" y="3136384"/>
                  <a:ext cx="290998" cy="237698"/>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nvGrpSpPr>
              <p:cNvPr id="13" name="Group 29">
                <a:extLst>
                  <a:ext uri="{FF2B5EF4-FFF2-40B4-BE49-F238E27FC236}">
                    <a16:creationId xmlns:a16="http://schemas.microsoft.com/office/drawing/2014/main" id="{C7FA0562-14CA-4216-87B3-F63356C655D4}"/>
                  </a:ext>
                </a:extLst>
              </p:cNvPr>
              <p:cNvGrpSpPr/>
              <p:nvPr/>
            </p:nvGrpSpPr>
            <p:grpSpPr>
              <a:xfrm>
                <a:off x="6414494" y="2291376"/>
                <a:ext cx="529914" cy="595974"/>
                <a:chOff x="6414494" y="2291376"/>
                <a:chExt cx="529914" cy="595974"/>
              </a:xfrm>
            </p:grpSpPr>
            <p:sp>
              <p:nvSpPr>
                <p:cNvPr id="21" name="Freeform: Shape 30">
                  <a:extLst>
                    <a:ext uri="{FF2B5EF4-FFF2-40B4-BE49-F238E27FC236}">
                      <a16:creationId xmlns:a16="http://schemas.microsoft.com/office/drawing/2014/main" id="{18701F4C-11E5-40A9-A6F4-7B908DA3DD28}"/>
                    </a:ext>
                  </a:extLst>
                </p:cNvPr>
                <p:cNvSpPr/>
                <p:nvPr/>
              </p:nvSpPr>
              <p:spPr>
                <a:xfrm>
                  <a:off x="6414494"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3"/>
                </a:solidFill>
                <a:ln w="12700" cap="flat">
                  <a:noFill/>
                  <a:miter lim="400000"/>
                </a:ln>
                <a:effectLst/>
              </p:spPr>
              <p:txBody>
                <a:bodyPr anchor="ctr"/>
                <a:lstStyle/>
                <a:p>
                  <a:pPr algn="ctr"/>
                  <a:endParaRPr/>
                </a:p>
              </p:txBody>
            </p:sp>
            <p:sp>
              <p:nvSpPr>
                <p:cNvPr id="22" name="Freeform: Shape 31">
                  <a:extLst>
                    <a:ext uri="{FF2B5EF4-FFF2-40B4-BE49-F238E27FC236}">
                      <a16:creationId xmlns:a16="http://schemas.microsoft.com/office/drawing/2014/main" id="{21336D26-5A8A-453C-9286-1FC22F4DB7C3}"/>
                    </a:ext>
                  </a:extLst>
                </p:cNvPr>
                <p:cNvSpPr>
                  <a:spLocks/>
                </p:cNvSpPr>
                <p:nvPr/>
              </p:nvSpPr>
              <p:spPr bwMode="auto">
                <a:xfrm>
                  <a:off x="6533952" y="2515484"/>
                  <a:ext cx="290998" cy="237698"/>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grpSp>
          <p:grpSp>
            <p:nvGrpSpPr>
              <p:cNvPr id="14" name="Group 32">
                <a:extLst>
                  <a:ext uri="{FF2B5EF4-FFF2-40B4-BE49-F238E27FC236}">
                    <a16:creationId xmlns:a16="http://schemas.microsoft.com/office/drawing/2014/main" id="{DBA9540C-1596-40B3-8FDC-B4FC20BC04C9}"/>
                  </a:ext>
                </a:extLst>
              </p:cNvPr>
              <p:cNvGrpSpPr/>
              <p:nvPr/>
            </p:nvGrpSpPr>
            <p:grpSpPr>
              <a:xfrm>
                <a:off x="3880332" y="2928062"/>
                <a:ext cx="529914" cy="595974"/>
                <a:chOff x="3880332" y="2928062"/>
                <a:chExt cx="529914" cy="595974"/>
              </a:xfrm>
            </p:grpSpPr>
            <p:sp>
              <p:nvSpPr>
                <p:cNvPr id="19" name="Freeform: Shape 33">
                  <a:extLst>
                    <a:ext uri="{FF2B5EF4-FFF2-40B4-BE49-F238E27FC236}">
                      <a16:creationId xmlns:a16="http://schemas.microsoft.com/office/drawing/2014/main" id="{5E45F5AA-169E-49F6-8670-8FBCEDF4C7B4}"/>
                    </a:ext>
                  </a:extLst>
                </p:cNvPr>
                <p:cNvSpPr/>
                <p:nvPr/>
              </p:nvSpPr>
              <p:spPr>
                <a:xfrm>
                  <a:off x="38803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2"/>
                </a:solidFill>
                <a:ln w="12700" cap="flat">
                  <a:noFill/>
                  <a:miter lim="400000"/>
                </a:ln>
                <a:effectLst/>
              </p:spPr>
              <p:txBody>
                <a:bodyPr anchor="ctr"/>
                <a:lstStyle/>
                <a:p>
                  <a:pPr algn="ctr"/>
                  <a:endParaRPr/>
                </a:p>
              </p:txBody>
            </p:sp>
            <p:sp>
              <p:nvSpPr>
                <p:cNvPr id="20" name="Freeform: Shape 34">
                  <a:extLst>
                    <a:ext uri="{FF2B5EF4-FFF2-40B4-BE49-F238E27FC236}">
                      <a16:creationId xmlns:a16="http://schemas.microsoft.com/office/drawing/2014/main" id="{CF9B4C98-8C96-4590-BCE8-56FB41F1DE61}"/>
                    </a:ext>
                  </a:extLst>
                </p:cNvPr>
                <p:cNvSpPr>
                  <a:spLocks/>
                </p:cNvSpPr>
                <p:nvPr/>
              </p:nvSpPr>
              <p:spPr bwMode="auto">
                <a:xfrm>
                  <a:off x="3999790" y="3102378"/>
                  <a:ext cx="290998" cy="288117"/>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grpSp>
          <p:sp>
            <p:nvSpPr>
              <p:cNvPr id="15" name="Freeform: Shape 47">
                <a:extLst>
                  <a:ext uri="{FF2B5EF4-FFF2-40B4-BE49-F238E27FC236}">
                    <a16:creationId xmlns:a16="http://schemas.microsoft.com/office/drawing/2014/main" id="{738136F8-D6D3-4976-919A-26340056ABC2}"/>
                  </a:ext>
                </a:extLst>
              </p:cNvPr>
              <p:cNvSpPr>
                <a:spLocks/>
              </p:cNvSpPr>
              <p:nvPr/>
            </p:nvSpPr>
            <p:spPr bwMode="auto">
              <a:xfrm>
                <a:off x="5317331" y="3989264"/>
                <a:ext cx="374799" cy="374799"/>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sp>
            <p:nvSpPr>
              <p:cNvPr id="16" name="Freeform: Shape 48">
                <a:extLst>
                  <a:ext uri="{FF2B5EF4-FFF2-40B4-BE49-F238E27FC236}">
                    <a16:creationId xmlns:a16="http://schemas.microsoft.com/office/drawing/2014/main" id="{839A53FC-3309-49B0-8AE6-BFB8B2B368DB}"/>
                  </a:ext>
                </a:extLst>
              </p:cNvPr>
              <p:cNvSpPr>
                <a:spLocks/>
              </p:cNvSpPr>
              <p:nvPr/>
            </p:nvSpPr>
            <p:spPr bwMode="auto">
              <a:xfrm>
                <a:off x="4293827" y="4160979"/>
                <a:ext cx="374799" cy="371088"/>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sp>
            <p:nvSpPr>
              <p:cNvPr id="17" name="Freeform: Shape 49">
                <a:extLst>
                  <a:ext uri="{FF2B5EF4-FFF2-40B4-BE49-F238E27FC236}">
                    <a16:creationId xmlns:a16="http://schemas.microsoft.com/office/drawing/2014/main" id="{BDEBCF33-F44C-4489-BA42-0DA813DCD7A0}"/>
                  </a:ext>
                </a:extLst>
              </p:cNvPr>
              <p:cNvSpPr>
                <a:spLocks/>
              </p:cNvSpPr>
              <p:nvPr/>
            </p:nvSpPr>
            <p:spPr bwMode="auto">
              <a:xfrm>
                <a:off x="6490345" y="4023588"/>
                <a:ext cx="374799" cy="306150"/>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sp>
            <p:nvSpPr>
              <p:cNvPr id="18" name="Freeform: Shape 50">
                <a:extLst>
                  <a:ext uri="{FF2B5EF4-FFF2-40B4-BE49-F238E27FC236}">
                    <a16:creationId xmlns:a16="http://schemas.microsoft.com/office/drawing/2014/main" id="{8662D366-8B91-4742-B330-D7AAE84A8414}"/>
                  </a:ext>
                </a:extLst>
              </p:cNvPr>
              <p:cNvSpPr>
                <a:spLocks/>
              </p:cNvSpPr>
              <p:nvPr/>
            </p:nvSpPr>
            <p:spPr bwMode="auto">
              <a:xfrm>
                <a:off x="7516762" y="4157595"/>
                <a:ext cx="374799" cy="306150"/>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sp>
        <p:nvSpPr>
          <p:cNvPr id="49" name="矩形 48"/>
          <p:cNvSpPr/>
          <p:nvPr/>
        </p:nvSpPr>
        <p:spPr>
          <a:xfrm>
            <a:off x="-428367" y="-8679"/>
            <a:ext cx="3538148" cy="1028038"/>
          </a:xfrm>
          <a:prstGeom prst="rect">
            <a:avLst/>
          </a:prstGeom>
        </p:spPr>
        <p:txBody>
          <a:bodyPr wrap="none">
            <a:spAutoFit/>
          </a:bodyPr>
          <a:lstStyle/>
          <a:p>
            <a:pPr marL="1200150" lvl="2" indent="-285750" algn="just">
              <a:lnSpc>
                <a:spcPct val="173000"/>
              </a:lnSpc>
              <a:spcBef>
                <a:spcPts val="1300"/>
              </a:spcBef>
              <a:spcAft>
                <a:spcPts val="1300"/>
              </a:spcAft>
              <a:buFont typeface="+mj-lt"/>
              <a:buAutoNum type="arabicPeriod"/>
            </a:pP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性能需求</a:t>
            </a:r>
          </a:p>
        </p:txBody>
      </p:sp>
      <p:sp>
        <p:nvSpPr>
          <p:cNvPr id="50" name="矩形 49"/>
          <p:cNvSpPr/>
          <p:nvPr/>
        </p:nvSpPr>
        <p:spPr>
          <a:xfrm>
            <a:off x="-17073" y="1677030"/>
            <a:ext cx="3589444" cy="1028038"/>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安全性需求</a:t>
            </a:r>
          </a:p>
        </p:txBody>
      </p:sp>
      <p:sp>
        <p:nvSpPr>
          <p:cNvPr id="51" name="矩形 50"/>
          <p:cNvSpPr/>
          <p:nvPr/>
        </p:nvSpPr>
        <p:spPr>
          <a:xfrm>
            <a:off x="-59978" y="3045774"/>
            <a:ext cx="4102405" cy="1028038"/>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3.</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软件质量需求</a:t>
            </a:r>
          </a:p>
        </p:txBody>
      </p:sp>
      <p:sp>
        <p:nvSpPr>
          <p:cNvPr id="52" name="矩形 51"/>
          <p:cNvSpPr/>
          <p:nvPr/>
        </p:nvSpPr>
        <p:spPr>
          <a:xfrm>
            <a:off x="0" y="5026270"/>
            <a:ext cx="4102405" cy="1157240"/>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4.</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用户文档需求</a:t>
            </a:r>
          </a:p>
        </p:txBody>
      </p:sp>
      <p:sp>
        <p:nvSpPr>
          <p:cNvPr id="53" name="矩形 52"/>
          <p:cNvSpPr/>
          <p:nvPr/>
        </p:nvSpPr>
        <p:spPr>
          <a:xfrm>
            <a:off x="627043" y="1011849"/>
            <a:ext cx="6374962" cy="954107"/>
          </a:xfrm>
          <a:prstGeom prst="rect">
            <a:avLst/>
          </a:prstGeom>
        </p:spPr>
        <p:txBody>
          <a:bodyPr wrap="square">
            <a:spAutoFit/>
          </a:bodyPr>
          <a:lstStyle/>
          <a:p>
            <a:pPr indent="304800" algn="just">
              <a:spcAft>
                <a:spcPts val="0"/>
              </a:spcAft>
            </a:pPr>
            <a:r>
              <a:rPr lang="zh-CN" altLang="zh-CN" sz="2800" kern="100" dirty="0">
                <a:latin typeface="等线" panose="02010600030101010101" pitchFamily="2" charset="-122"/>
                <a:ea typeface="等线" panose="02010600030101010101" pitchFamily="2" charset="-122"/>
                <a:cs typeface="Times New Roman" panose="02020603050405020304" pitchFamily="18" charset="0"/>
              </a:rPr>
              <a:t>快速的运行游戏不卡顿，主要根据游</a:t>
            </a:r>
            <a:r>
              <a:rPr lang="en-US" altLang="zh-CN" sz="28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2800" kern="100" dirty="0">
                <a:latin typeface="等线" panose="02010600030101010101" pitchFamily="2" charset="-122"/>
                <a:ea typeface="等线" panose="02010600030101010101" pitchFamily="2" charset="-122"/>
                <a:cs typeface="Times New Roman" panose="02020603050405020304" pitchFamily="18" charset="0"/>
              </a:rPr>
              <a:t>戏引擎和客户端硬件水平。</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4" name="矩形 53"/>
          <p:cNvSpPr/>
          <p:nvPr/>
        </p:nvSpPr>
        <p:spPr>
          <a:xfrm>
            <a:off x="1420260" y="2724874"/>
            <a:ext cx="1261884" cy="523220"/>
          </a:xfrm>
          <a:prstGeom prst="rect">
            <a:avLst/>
          </a:prstGeom>
        </p:spPr>
        <p:txBody>
          <a:bodyPr wrap="none">
            <a:spAutoFit/>
          </a:bodyPr>
          <a:lstStyle/>
          <a:p>
            <a:r>
              <a:rPr lang="zh-CN" altLang="zh-CN" sz="2800" dirty="0">
                <a:ea typeface="等线" panose="02010600030101010101" pitchFamily="2" charset="-122"/>
                <a:cs typeface="Times New Roman" panose="02020603050405020304" pitchFamily="18" charset="0"/>
              </a:rPr>
              <a:t>暂无</a:t>
            </a:r>
            <a:r>
              <a:rPr lang="zh-CN" altLang="en-US" sz="2800" dirty="0">
                <a:ea typeface="等线" panose="02010600030101010101" pitchFamily="2" charset="-122"/>
                <a:cs typeface="Times New Roman" panose="02020603050405020304" pitchFamily="18" charset="0"/>
              </a:rPr>
              <a:t>。</a:t>
            </a:r>
            <a:endParaRPr lang="zh-CN" altLang="en-US" sz="2800" dirty="0"/>
          </a:p>
        </p:txBody>
      </p:sp>
      <p:sp>
        <p:nvSpPr>
          <p:cNvPr id="55" name="矩形 54"/>
          <p:cNvSpPr/>
          <p:nvPr/>
        </p:nvSpPr>
        <p:spPr>
          <a:xfrm>
            <a:off x="352613" y="4200552"/>
            <a:ext cx="6923822" cy="954107"/>
          </a:xfrm>
          <a:prstGeom prst="rect">
            <a:avLst/>
          </a:prstGeom>
        </p:spPr>
        <p:txBody>
          <a:bodyPr wrap="square">
            <a:spAutoFit/>
          </a:bodyPr>
          <a:lstStyle/>
          <a:p>
            <a:pPr indent="304800" algn="just">
              <a:spcAft>
                <a:spcPts val="0"/>
              </a:spcAft>
            </a:pPr>
            <a:r>
              <a:rPr lang="zh-CN" altLang="zh-CN" sz="2800" kern="100" dirty="0">
                <a:latin typeface="等线" panose="02010600030101010101" pitchFamily="2" charset="-122"/>
                <a:ea typeface="等线" panose="02010600030101010101" pitchFamily="2" charset="-122"/>
                <a:cs typeface="Times New Roman" panose="02020603050405020304" pitchFamily="18" charset="0"/>
              </a:rPr>
              <a:t>界面简洁明了，操作要易上手，图形颜色搭配要合适，不要出现“辣眼睛”的美工设计。</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6" name="矩形 55"/>
          <p:cNvSpPr/>
          <p:nvPr/>
        </p:nvSpPr>
        <p:spPr>
          <a:xfrm>
            <a:off x="1148391" y="6233710"/>
            <a:ext cx="902811" cy="523220"/>
          </a:xfrm>
          <a:prstGeom prst="rect">
            <a:avLst/>
          </a:prstGeom>
        </p:spPr>
        <p:txBody>
          <a:bodyPr wrap="none">
            <a:spAutoFit/>
          </a:bodyPr>
          <a:lstStyle/>
          <a:p>
            <a:r>
              <a:rPr lang="zh-CN" altLang="zh-CN" sz="2800" dirty="0">
                <a:ea typeface="等线" panose="02010600030101010101" pitchFamily="2" charset="-122"/>
                <a:cs typeface="Times New Roman" panose="02020603050405020304" pitchFamily="18" charset="0"/>
              </a:rPr>
              <a:t>无。</a:t>
            </a:r>
            <a:endParaRPr lang="zh-CN" altLang="en-US" sz="2800" dirty="0"/>
          </a:p>
        </p:txBody>
      </p:sp>
    </p:spTree>
    <p:extLst>
      <p:ext uri="{BB962C8B-B14F-4D97-AF65-F5344CB8AC3E}">
        <p14:creationId xmlns:p14="http://schemas.microsoft.com/office/powerpoint/2010/main" val="276827130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88974"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陆</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96185" y="3071910"/>
            <a:ext cx="416573" cy="2062103"/>
          </a:xfrm>
          <a:prstGeom prst="rect">
            <a:avLst/>
          </a:prstGeom>
          <a:noFill/>
        </p:spPr>
        <p:txBody>
          <a:bodyPr vert="horz" wrap="square" rtlCol="0">
            <a:spAutoFit/>
          </a:bodyPr>
          <a:lstStyle/>
          <a:p>
            <a:r>
              <a:rPr lang="zh-CN" altLang="en-US" sz="3200" dirty="0">
                <a:solidFill>
                  <a:schemeClr val="tx1">
                    <a:lumMod val="75000"/>
                    <a:lumOff val="25000"/>
                  </a:schemeClr>
                </a:solidFill>
                <a:latin typeface="微软雅黑" panose="020B0503020204020204" charset="-122"/>
                <a:ea typeface="微软雅黑" panose="020B0503020204020204" charset="-122"/>
              </a:rPr>
              <a:t>分析模型</a:t>
            </a: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1942605045"/>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065404" y="-89937"/>
            <a:ext cx="4991451" cy="1050737"/>
          </a:xfrm>
          <a:prstGeom prst="rect">
            <a:avLst/>
          </a:prstGeom>
        </p:spPr>
        <p:txBody>
          <a:bodyPr wrap="square">
            <a:spAutoFit/>
          </a:bodyPr>
          <a:lstStyle/>
          <a:p>
            <a:pPr marL="1657350" lvl="3" indent="-285750" algn="just">
              <a:lnSpc>
                <a:spcPct val="173000"/>
              </a:lnSpc>
              <a:spcBef>
                <a:spcPts val="1300"/>
              </a:spcBef>
              <a:spcAft>
                <a:spcPts val="1300"/>
              </a:spcAft>
              <a:buFont typeface="+mj-lt"/>
              <a:buAutoNum type="arabicPeriod"/>
            </a:pPr>
            <a:r>
              <a:rPr lang="zh-CN" altLang="zh-CN" sz="3600" b="1" kern="100" dirty="0">
                <a:latin typeface="等线 Light" panose="02010600030101010101" pitchFamily="2" charset="-122"/>
                <a:ea typeface="等线 Light" panose="02010600030101010101" pitchFamily="2" charset="-122"/>
                <a:cs typeface="Times New Roman" panose="02020603050405020304" pitchFamily="18" charset="0"/>
              </a:rPr>
              <a:t>系统流程图</a:t>
            </a:r>
          </a:p>
        </p:txBody>
      </p:sp>
      <p:pic>
        <p:nvPicPr>
          <p:cNvPr id="50" name="图片 49"/>
          <p:cNvPicPr/>
          <p:nvPr/>
        </p:nvPicPr>
        <p:blipFill>
          <a:blip r:embed="rId3">
            <a:extLst>
              <a:ext uri="{28A0092B-C50C-407E-A947-70E740481C1C}">
                <a14:useLocalDpi xmlns:a14="http://schemas.microsoft.com/office/drawing/2010/main" val="0"/>
              </a:ext>
            </a:extLst>
          </a:blip>
          <a:stretch>
            <a:fillRect/>
          </a:stretch>
        </p:blipFill>
        <p:spPr>
          <a:xfrm>
            <a:off x="1324851" y="844550"/>
            <a:ext cx="5274310" cy="6013450"/>
          </a:xfrm>
          <a:prstGeom prst="rect">
            <a:avLst/>
          </a:prstGeom>
        </p:spPr>
      </p:pic>
      <p:grpSp>
        <p:nvGrpSpPr>
          <p:cNvPr id="51" name="千图PPT彼岸天：ID 8661124库_组合 38">
            <a:extLst>
              <a:ext uri="{FF2B5EF4-FFF2-40B4-BE49-F238E27FC236}">
                <a16:creationId xmlns:a16="http://schemas.microsoft.com/office/drawing/2014/main" id="{E2F94970-E026-48E2-BAF9-F0997C042451}"/>
              </a:ext>
            </a:extLst>
          </p:cNvPr>
          <p:cNvGrpSpPr/>
          <p:nvPr>
            <p:custDataLst>
              <p:tags r:id="rId1"/>
            </p:custDataLst>
          </p:nvPr>
        </p:nvGrpSpPr>
        <p:grpSpPr>
          <a:xfrm>
            <a:off x="7441302" y="1687718"/>
            <a:ext cx="4560888" cy="4009286"/>
            <a:chOff x="3813176" y="2291376"/>
            <a:chExt cx="4560888" cy="4009286"/>
          </a:xfrm>
        </p:grpSpPr>
        <p:grpSp>
          <p:nvGrpSpPr>
            <p:cNvPr id="52" name="Group 1">
              <a:extLst>
                <a:ext uri="{FF2B5EF4-FFF2-40B4-BE49-F238E27FC236}">
                  <a16:creationId xmlns:a16="http://schemas.microsoft.com/office/drawing/2014/main" id="{4CEA1098-21E9-40A1-B5B3-6FD725F6A35B}"/>
                </a:ext>
              </a:extLst>
            </p:cNvPr>
            <p:cNvGrpSpPr/>
            <p:nvPr/>
          </p:nvGrpSpPr>
          <p:grpSpPr>
            <a:xfrm>
              <a:off x="6005513" y="3246437"/>
              <a:ext cx="552451" cy="3054225"/>
              <a:chOff x="6005513" y="2936001"/>
              <a:chExt cx="552451" cy="3054225"/>
            </a:xfrm>
          </p:grpSpPr>
          <p:sp>
            <p:nvSpPr>
              <p:cNvPr id="76" name="Rectangle 2">
                <a:extLst>
                  <a:ext uri="{FF2B5EF4-FFF2-40B4-BE49-F238E27FC236}">
                    <a16:creationId xmlns:a16="http://schemas.microsoft.com/office/drawing/2014/main" id="{54220A0C-D85F-47B8-BC8F-A495B15CFBA3}"/>
                  </a:ext>
                </a:extLst>
              </p:cNvPr>
              <p:cNvSpPr>
                <a:spLocks/>
              </p:cNvSpPr>
              <p:nvPr/>
            </p:nvSpPr>
            <p:spPr bwMode="auto">
              <a:xfrm>
                <a:off x="6067426" y="4093163"/>
                <a:ext cx="52388" cy="13970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77" name="Freeform: Shape 3">
                <a:extLst>
                  <a:ext uri="{FF2B5EF4-FFF2-40B4-BE49-F238E27FC236}">
                    <a16:creationId xmlns:a16="http://schemas.microsoft.com/office/drawing/2014/main" id="{D610E21B-32C6-4151-A20D-88C30FAB23D2}"/>
                  </a:ext>
                </a:extLst>
              </p:cNvPr>
              <p:cNvSpPr>
                <a:spLocks/>
              </p:cNvSpPr>
              <p:nvPr/>
            </p:nvSpPr>
            <p:spPr bwMode="auto">
              <a:xfrm>
                <a:off x="6048376" y="5490163"/>
                <a:ext cx="509588" cy="500063"/>
              </a:xfrm>
              <a:custGeom>
                <a:avLst/>
                <a:gdLst>
                  <a:gd name="T0" fmla="*/ 53 w 106"/>
                  <a:gd name="T1" fmla="*/ 104 h 104"/>
                  <a:gd name="T2" fmla="*/ 0 w 106"/>
                  <a:gd name="T3" fmla="*/ 53 h 104"/>
                  <a:gd name="T4" fmla="*/ 0 w 106"/>
                  <a:gd name="T5" fmla="*/ 4 h 104"/>
                  <a:gd name="T6" fmla="*/ 4 w 106"/>
                  <a:gd name="T7" fmla="*/ 0 h 104"/>
                  <a:gd name="T8" fmla="*/ 16 w 106"/>
                  <a:gd name="T9" fmla="*/ 0 h 104"/>
                  <a:gd name="T10" fmla="*/ 20 w 106"/>
                  <a:gd name="T11" fmla="*/ 4 h 104"/>
                  <a:gd name="T12" fmla="*/ 20 w 106"/>
                  <a:gd name="T13" fmla="*/ 53 h 104"/>
                  <a:gd name="T14" fmla="*/ 53 w 106"/>
                  <a:gd name="T15" fmla="*/ 83 h 104"/>
                  <a:gd name="T16" fmla="*/ 85 w 106"/>
                  <a:gd name="T17" fmla="*/ 53 h 104"/>
                  <a:gd name="T18" fmla="*/ 89 w 106"/>
                  <a:gd name="T19" fmla="*/ 49 h 104"/>
                  <a:gd name="T20" fmla="*/ 102 w 106"/>
                  <a:gd name="T21" fmla="*/ 49 h 104"/>
                  <a:gd name="T22" fmla="*/ 105 w 106"/>
                  <a:gd name="T23" fmla="*/ 50 h 104"/>
                  <a:gd name="T24" fmla="*/ 106 w 106"/>
                  <a:gd name="T25" fmla="*/ 53 h 104"/>
                  <a:gd name="T26" fmla="*/ 53 w 106"/>
                  <a:gd name="T27"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04">
                    <a:moveTo>
                      <a:pt x="53" y="104"/>
                    </a:moveTo>
                    <a:cubicBezTo>
                      <a:pt x="24" y="104"/>
                      <a:pt x="1" y="82"/>
                      <a:pt x="0" y="53"/>
                    </a:cubicBezTo>
                    <a:cubicBezTo>
                      <a:pt x="0" y="4"/>
                      <a:pt x="0" y="4"/>
                      <a:pt x="0" y="4"/>
                    </a:cubicBezTo>
                    <a:cubicBezTo>
                      <a:pt x="0" y="1"/>
                      <a:pt x="2" y="0"/>
                      <a:pt x="4" y="0"/>
                    </a:cubicBezTo>
                    <a:cubicBezTo>
                      <a:pt x="16" y="0"/>
                      <a:pt x="16" y="0"/>
                      <a:pt x="16" y="0"/>
                    </a:cubicBezTo>
                    <a:cubicBezTo>
                      <a:pt x="19" y="0"/>
                      <a:pt x="20" y="2"/>
                      <a:pt x="20" y="4"/>
                    </a:cubicBezTo>
                    <a:cubicBezTo>
                      <a:pt x="20" y="4"/>
                      <a:pt x="20" y="53"/>
                      <a:pt x="20" y="53"/>
                    </a:cubicBezTo>
                    <a:cubicBezTo>
                      <a:pt x="22" y="70"/>
                      <a:pt x="36" y="83"/>
                      <a:pt x="53" y="83"/>
                    </a:cubicBezTo>
                    <a:cubicBezTo>
                      <a:pt x="70" y="83"/>
                      <a:pt x="84" y="70"/>
                      <a:pt x="85" y="53"/>
                    </a:cubicBezTo>
                    <a:cubicBezTo>
                      <a:pt x="86" y="51"/>
                      <a:pt x="87" y="49"/>
                      <a:pt x="89" y="49"/>
                    </a:cubicBezTo>
                    <a:cubicBezTo>
                      <a:pt x="102" y="49"/>
                      <a:pt x="102" y="49"/>
                      <a:pt x="102" y="49"/>
                    </a:cubicBezTo>
                    <a:cubicBezTo>
                      <a:pt x="103" y="49"/>
                      <a:pt x="104" y="50"/>
                      <a:pt x="105" y="50"/>
                    </a:cubicBezTo>
                    <a:cubicBezTo>
                      <a:pt x="106" y="51"/>
                      <a:pt x="106" y="52"/>
                      <a:pt x="106" y="53"/>
                    </a:cubicBezTo>
                    <a:cubicBezTo>
                      <a:pt x="105" y="82"/>
                      <a:pt x="82" y="104"/>
                      <a:pt x="53" y="104"/>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Freeform: Shape 4">
                <a:extLst>
                  <a:ext uri="{FF2B5EF4-FFF2-40B4-BE49-F238E27FC236}">
                    <a16:creationId xmlns:a16="http://schemas.microsoft.com/office/drawing/2014/main" id="{A607342D-B753-4F1D-A072-936637DF03AE}"/>
                  </a:ext>
                </a:extLst>
              </p:cNvPr>
              <p:cNvSpPr>
                <a:spLocks/>
              </p:cNvSpPr>
              <p:nvPr/>
            </p:nvSpPr>
            <p:spPr bwMode="auto">
              <a:xfrm>
                <a:off x="6005513" y="2936001"/>
                <a:ext cx="177800" cy="417513"/>
              </a:xfrm>
              <a:custGeom>
                <a:avLst/>
                <a:gdLst>
                  <a:gd name="connsiteX0" fmla="*/ 85725 w 177800"/>
                  <a:gd name="connsiteY0" fmla="*/ 0 h 417513"/>
                  <a:gd name="connsiteX1" fmla="*/ 85726 w 177800"/>
                  <a:gd name="connsiteY1" fmla="*/ 0 h 417513"/>
                  <a:gd name="connsiteX2" fmla="*/ 90488 w 177800"/>
                  <a:gd name="connsiteY2" fmla="*/ 0 h 417513"/>
                  <a:gd name="connsiteX3" fmla="*/ 90488 w 177800"/>
                  <a:gd name="connsiteY3" fmla="*/ 0 h 417513"/>
                  <a:gd name="connsiteX4" fmla="*/ 90488 w 177800"/>
                  <a:gd name="connsiteY4" fmla="*/ 3 h 417513"/>
                  <a:gd name="connsiteX5" fmla="*/ 177800 w 177800"/>
                  <a:gd name="connsiteY5" fmla="*/ 417513 h 417513"/>
                  <a:gd name="connsiteX6" fmla="*/ 90488 w 177800"/>
                  <a:gd name="connsiteY6" fmla="*/ 417513 h 417513"/>
                  <a:gd name="connsiteX7" fmla="*/ 85725 w 177800"/>
                  <a:gd name="connsiteY7" fmla="*/ 417513 h 417513"/>
                  <a:gd name="connsiteX8" fmla="*/ 0 w 177800"/>
                  <a:gd name="connsiteY8" fmla="*/ 417513 h 417513"/>
                  <a:gd name="connsiteX9" fmla="*/ 85725 w 177800"/>
                  <a:gd name="connsiteY9" fmla="*/ 3 h 41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00" h="417513">
                    <a:moveTo>
                      <a:pt x="85725" y="0"/>
                    </a:moveTo>
                    <a:lnTo>
                      <a:pt x="85726" y="0"/>
                    </a:lnTo>
                    <a:lnTo>
                      <a:pt x="90488" y="0"/>
                    </a:lnTo>
                    <a:lnTo>
                      <a:pt x="90488" y="0"/>
                    </a:lnTo>
                    <a:lnTo>
                      <a:pt x="90488" y="3"/>
                    </a:lnTo>
                    <a:lnTo>
                      <a:pt x="177800" y="417513"/>
                    </a:lnTo>
                    <a:lnTo>
                      <a:pt x="90488" y="417513"/>
                    </a:lnTo>
                    <a:lnTo>
                      <a:pt x="85725" y="417513"/>
                    </a:lnTo>
                    <a:lnTo>
                      <a:pt x="0" y="417513"/>
                    </a:lnTo>
                    <a:lnTo>
                      <a:pt x="85725" y="3"/>
                    </a:lnTo>
                    <a:close/>
                  </a:path>
                </a:pathLst>
              </a:custGeom>
              <a:solidFill>
                <a:schemeClr val="tx2"/>
              </a:solidFill>
              <a:ln>
                <a:noFill/>
              </a:ln>
            </p:spPr>
            <p:txBody>
              <a:bodyPr anchor="ctr"/>
              <a:lstStyle/>
              <a:p>
                <a:pPr algn="ctr"/>
                <a:endParaRPr/>
              </a:p>
            </p:txBody>
          </p:sp>
        </p:grpSp>
        <p:grpSp>
          <p:nvGrpSpPr>
            <p:cNvPr id="53" name="Group 35">
              <a:extLst>
                <a:ext uri="{FF2B5EF4-FFF2-40B4-BE49-F238E27FC236}">
                  <a16:creationId xmlns:a16="http://schemas.microsoft.com/office/drawing/2014/main" id="{D91E71B8-209F-4C62-8786-A66611150B40}"/>
                </a:ext>
              </a:extLst>
            </p:cNvPr>
            <p:cNvGrpSpPr/>
            <p:nvPr/>
          </p:nvGrpSpPr>
          <p:grpSpPr>
            <a:xfrm>
              <a:off x="3813176" y="2291376"/>
              <a:ext cx="4560888" cy="2728299"/>
              <a:chOff x="3813176" y="2291376"/>
              <a:chExt cx="4560888" cy="2728299"/>
            </a:xfrm>
          </p:grpSpPr>
          <p:sp>
            <p:nvSpPr>
              <p:cNvPr id="54" name="Freeform: Shape 5">
                <a:extLst>
                  <a:ext uri="{FF2B5EF4-FFF2-40B4-BE49-F238E27FC236}">
                    <a16:creationId xmlns:a16="http://schemas.microsoft.com/office/drawing/2014/main" id="{FFC7EC08-357D-4460-AE31-1BCE4377ADD1}"/>
                  </a:ext>
                </a:extLst>
              </p:cNvPr>
              <p:cNvSpPr>
                <a:spLocks/>
              </p:cNvSpPr>
              <p:nvPr/>
            </p:nvSpPr>
            <p:spPr bwMode="auto">
              <a:xfrm>
                <a:off x="3813176" y="3429000"/>
                <a:ext cx="2282825" cy="1590675"/>
              </a:xfrm>
              <a:custGeom>
                <a:avLst/>
                <a:gdLst>
                  <a:gd name="T0" fmla="*/ 475 w 475"/>
                  <a:gd name="T1" fmla="*/ 0 h 331"/>
                  <a:gd name="T2" fmla="*/ 0 w 475"/>
                  <a:gd name="T3" fmla="*/ 275 h 331"/>
                  <a:gd name="T4" fmla="*/ 153 w 475"/>
                  <a:gd name="T5" fmla="*/ 331 h 331"/>
                  <a:gd name="T6" fmla="*/ 453 w 475"/>
                  <a:gd name="T7" fmla="*/ 62 h 331"/>
                  <a:gd name="T8" fmla="*/ 475 w 475"/>
                  <a:gd name="T9" fmla="*/ 0 h 331"/>
                </a:gdLst>
                <a:ahLst/>
                <a:cxnLst>
                  <a:cxn ang="0">
                    <a:pos x="T0" y="T1"/>
                  </a:cxn>
                  <a:cxn ang="0">
                    <a:pos x="T2" y="T3"/>
                  </a:cxn>
                  <a:cxn ang="0">
                    <a:pos x="T4" y="T5"/>
                  </a:cxn>
                  <a:cxn ang="0">
                    <a:pos x="T6" y="T7"/>
                  </a:cxn>
                  <a:cxn ang="0">
                    <a:pos x="T8" y="T9"/>
                  </a:cxn>
                </a:cxnLst>
                <a:rect l="0" t="0" r="r" b="b"/>
                <a:pathLst>
                  <a:path w="475" h="331">
                    <a:moveTo>
                      <a:pt x="475" y="0"/>
                    </a:moveTo>
                    <a:cubicBezTo>
                      <a:pt x="264" y="0"/>
                      <a:pt x="118" y="76"/>
                      <a:pt x="0" y="275"/>
                    </a:cubicBezTo>
                    <a:cubicBezTo>
                      <a:pt x="18" y="267"/>
                      <a:pt x="100" y="253"/>
                      <a:pt x="153" y="331"/>
                    </a:cubicBezTo>
                    <a:cubicBezTo>
                      <a:pt x="195" y="211"/>
                      <a:pt x="453" y="62"/>
                      <a:pt x="453" y="62"/>
                    </a:cubicBezTo>
                    <a:lnTo>
                      <a:pt x="4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Freeform: Shape 6">
                <a:extLst>
                  <a:ext uri="{FF2B5EF4-FFF2-40B4-BE49-F238E27FC236}">
                    <a16:creationId xmlns:a16="http://schemas.microsoft.com/office/drawing/2014/main" id="{03A4250E-75F1-42D5-A124-1FEFA9FE8598}"/>
                  </a:ext>
                </a:extLst>
              </p:cNvPr>
              <p:cNvSpPr>
                <a:spLocks/>
              </p:cNvSpPr>
              <p:nvPr/>
            </p:nvSpPr>
            <p:spPr bwMode="auto">
              <a:xfrm>
                <a:off x="6091239" y="3429000"/>
                <a:ext cx="2282825" cy="1590675"/>
              </a:xfrm>
              <a:custGeom>
                <a:avLst/>
                <a:gdLst>
                  <a:gd name="T0" fmla="*/ 0 w 475"/>
                  <a:gd name="T1" fmla="*/ 0 h 331"/>
                  <a:gd name="T2" fmla="*/ 475 w 475"/>
                  <a:gd name="T3" fmla="*/ 275 h 331"/>
                  <a:gd name="T4" fmla="*/ 322 w 475"/>
                  <a:gd name="T5" fmla="*/ 331 h 331"/>
                  <a:gd name="T6" fmla="*/ 22 w 475"/>
                  <a:gd name="T7" fmla="*/ 62 h 331"/>
                  <a:gd name="T8" fmla="*/ 0 w 475"/>
                  <a:gd name="T9" fmla="*/ 0 h 331"/>
                </a:gdLst>
                <a:ahLst/>
                <a:cxnLst>
                  <a:cxn ang="0">
                    <a:pos x="T0" y="T1"/>
                  </a:cxn>
                  <a:cxn ang="0">
                    <a:pos x="T2" y="T3"/>
                  </a:cxn>
                  <a:cxn ang="0">
                    <a:pos x="T4" y="T5"/>
                  </a:cxn>
                  <a:cxn ang="0">
                    <a:pos x="T6" y="T7"/>
                  </a:cxn>
                  <a:cxn ang="0">
                    <a:pos x="T8" y="T9"/>
                  </a:cxn>
                </a:cxnLst>
                <a:rect l="0" t="0" r="r" b="b"/>
                <a:pathLst>
                  <a:path w="475" h="331">
                    <a:moveTo>
                      <a:pt x="0" y="0"/>
                    </a:moveTo>
                    <a:cubicBezTo>
                      <a:pt x="211" y="0"/>
                      <a:pt x="357" y="76"/>
                      <a:pt x="475" y="275"/>
                    </a:cubicBezTo>
                    <a:cubicBezTo>
                      <a:pt x="457" y="267"/>
                      <a:pt x="375" y="253"/>
                      <a:pt x="322" y="331"/>
                    </a:cubicBezTo>
                    <a:cubicBezTo>
                      <a:pt x="280" y="211"/>
                      <a:pt x="22" y="62"/>
                      <a:pt x="22" y="62"/>
                    </a:cubicBezTo>
                    <a:lnTo>
                      <a:pt x="0"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Freeform: Shape 7">
                <a:extLst>
                  <a:ext uri="{FF2B5EF4-FFF2-40B4-BE49-F238E27FC236}">
                    <a16:creationId xmlns:a16="http://schemas.microsoft.com/office/drawing/2014/main" id="{792EB640-06AD-4A69-8DB9-C8579C366618}"/>
                  </a:ext>
                </a:extLst>
              </p:cNvPr>
              <p:cNvSpPr>
                <a:spLocks/>
              </p:cNvSpPr>
              <p:nvPr/>
            </p:nvSpPr>
            <p:spPr bwMode="auto">
              <a:xfrm>
                <a:off x="6086476" y="3429000"/>
                <a:ext cx="476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Freeform: Shape 8">
                <a:extLst>
                  <a:ext uri="{FF2B5EF4-FFF2-40B4-BE49-F238E27FC236}">
                    <a16:creationId xmlns:a16="http://schemas.microsoft.com/office/drawing/2014/main" id="{485DE1F8-70CC-4DBA-AF64-968DC019ED28}"/>
                  </a:ext>
                </a:extLst>
              </p:cNvPr>
              <p:cNvSpPr>
                <a:spLocks/>
              </p:cNvSpPr>
              <p:nvPr/>
            </p:nvSpPr>
            <p:spPr bwMode="auto">
              <a:xfrm>
                <a:off x="6091239" y="3429000"/>
                <a:ext cx="9525" cy="0"/>
              </a:xfrm>
              <a:custGeom>
                <a:avLst/>
                <a:gdLst>
                  <a:gd name="T0" fmla="*/ 0 w 2"/>
                  <a:gd name="T1" fmla="*/ 0 w 2"/>
                  <a:gd name="T2" fmla="*/ 0 w 2"/>
                </a:gdLst>
                <a:ahLst/>
                <a:cxnLst>
                  <a:cxn ang="0">
                    <a:pos x="T0" y="0"/>
                  </a:cxn>
                  <a:cxn ang="0">
                    <a:pos x="T1" y="0"/>
                  </a:cxn>
                  <a:cxn ang="0">
                    <a:pos x="T2" y="0"/>
                  </a:cxn>
                </a:cxnLst>
                <a:rect l="0" t="0" r="r" b="b"/>
                <a:pathLst>
                  <a:path w="2">
                    <a:moveTo>
                      <a:pt x="0" y="0"/>
                    </a:moveTo>
                    <a:cubicBezTo>
                      <a:pt x="0" y="0"/>
                      <a:pt x="0" y="0"/>
                      <a:pt x="0" y="0"/>
                    </a:cubicBezTo>
                    <a:cubicBezTo>
                      <a:pt x="1" y="0"/>
                      <a:pt x="2" y="0"/>
                      <a:pt x="0"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Freeform: Shape 9">
                <a:extLst>
                  <a:ext uri="{FF2B5EF4-FFF2-40B4-BE49-F238E27FC236}">
                    <a16:creationId xmlns:a16="http://schemas.microsoft.com/office/drawing/2014/main" id="{A1806553-3993-4160-A740-FC3C11A430E1}"/>
                  </a:ext>
                </a:extLst>
              </p:cNvPr>
              <p:cNvSpPr>
                <a:spLocks/>
              </p:cNvSpPr>
              <p:nvPr/>
            </p:nvSpPr>
            <p:spPr bwMode="auto">
              <a:xfrm>
                <a:off x="6091239" y="3429000"/>
                <a:ext cx="1547813" cy="1590675"/>
              </a:xfrm>
              <a:custGeom>
                <a:avLst/>
                <a:gdLst>
                  <a:gd name="T0" fmla="*/ 0 w 322"/>
                  <a:gd name="T1" fmla="*/ 0 h 331"/>
                  <a:gd name="T2" fmla="*/ 0 w 322"/>
                  <a:gd name="T3" fmla="*/ 288 h 331"/>
                  <a:gd name="T4" fmla="*/ 322 w 322"/>
                  <a:gd name="T5" fmla="*/ 331 h 331"/>
                  <a:gd name="T6" fmla="*/ 0 w 322"/>
                  <a:gd name="T7" fmla="*/ 0 h 331"/>
                </a:gdLst>
                <a:ahLst/>
                <a:cxnLst>
                  <a:cxn ang="0">
                    <a:pos x="T0" y="T1"/>
                  </a:cxn>
                  <a:cxn ang="0">
                    <a:pos x="T2" y="T3"/>
                  </a:cxn>
                  <a:cxn ang="0">
                    <a:pos x="T4" y="T5"/>
                  </a:cxn>
                  <a:cxn ang="0">
                    <a:pos x="T6" y="T7"/>
                  </a:cxn>
                </a:cxnLst>
                <a:rect l="0" t="0" r="r" b="b"/>
                <a:pathLst>
                  <a:path w="322" h="331">
                    <a:moveTo>
                      <a:pt x="0" y="0"/>
                    </a:moveTo>
                    <a:cubicBezTo>
                      <a:pt x="0" y="288"/>
                      <a:pt x="0" y="288"/>
                      <a:pt x="0" y="288"/>
                    </a:cubicBezTo>
                    <a:cubicBezTo>
                      <a:pt x="112" y="288"/>
                      <a:pt x="263" y="285"/>
                      <a:pt x="322" y="331"/>
                    </a:cubicBezTo>
                    <a:cubicBezTo>
                      <a:pt x="243" y="67"/>
                      <a:pt x="149" y="3"/>
                      <a:pt x="0"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Freeform: Shape 10">
                <a:extLst>
                  <a:ext uri="{FF2B5EF4-FFF2-40B4-BE49-F238E27FC236}">
                    <a16:creationId xmlns:a16="http://schemas.microsoft.com/office/drawing/2014/main" id="{01336F8D-BA3A-4F23-AFBB-71E43925995E}"/>
                  </a:ext>
                </a:extLst>
              </p:cNvPr>
              <p:cNvSpPr>
                <a:spLocks/>
              </p:cNvSpPr>
              <p:nvPr/>
            </p:nvSpPr>
            <p:spPr bwMode="auto">
              <a:xfrm>
                <a:off x="4548189" y="3429000"/>
                <a:ext cx="1547813" cy="1590675"/>
              </a:xfrm>
              <a:custGeom>
                <a:avLst/>
                <a:gdLst>
                  <a:gd name="T0" fmla="*/ 322 w 322"/>
                  <a:gd name="T1" fmla="*/ 0 h 331"/>
                  <a:gd name="T2" fmla="*/ 322 w 322"/>
                  <a:gd name="T3" fmla="*/ 288 h 331"/>
                  <a:gd name="T4" fmla="*/ 0 w 322"/>
                  <a:gd name="T5" fmla="*/ 331 h 331"/>
                  <a:gd name="T6" fmla="*/ 322 w 322"/>
                  <a:gd name="T7" fmla="*/ 0 h 331"/>
                </a:gdLst>
                <a:ahLst/>
                <a:cxnLst>
                  <a:cxn ang="0">
                    <a:pos x="T0" y="T1"/>
                  </a:cxn>
                  <a:cxn ang="0">
                    <a:pos x="T2" y="T3"/>
                  </a:cxn>
                  <a:cxn ang="0">
                    <a:pos x="T4" y="T5"/>
                  </a:cxn>
                  <a:cxn ang="0">
                    <a:pos x="T6" y="T7"/>
                  </a:cxn>
                </a:cxnLst>
                <a:rect l="0" t="0" r="r" b="b"/>
                <a:pathLst>
                  <a:path w="322" h="331">
                    <a:moveTo>
                      <a:pt x="322" y="0"/>
                    </a:moveTo>
                    <a:cubicBezTo>
                      <a:pt x="322" y="288"/>
                      <a:pt x="322" y="288"/>
                      <a:pt x="322" y="288"/>
                    </a:cubicBezTo>
                    <a:cubicBezTo>
                      <a:pt x="211" y="288"/>
                      <a:pt x="59" y="285"/>
                      <a:pt x="0" y="331"/>
                    </a:cubicBezTo>
                    <a:cubicBezTo>
                      <a:pt x="79" y="67"/>
                      <a:pt x="173" y="3"/>
                      <a:pt x="32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60" name="Group 23">
                <a:extLst>
                  <a:ext uri="{FF2B5EF4-FFF2-40B4-BE49-F238E27FC236}">
                    <a16:creationId xmlns:a16="http://schemas.microsoft.com/office/drawing/2014/main" id="{BD3B4ED6-5B71-4D9B-9C33-06A72B944075}"/>
                  </a:ext>
                </a:extLst>
              </p:cNvPr>
              <p:cNvGrpSpPr/>
              <p:nvPr/>
            </p:nvGrpSpPr>
            <p:grpSpPr>
              <a:xfrm>
                <a:off x="5238068" y="2291376"/>
                <a:ext cx="529914" cy="595974"/>
                <a:chOff x="5238068" y="2291376"/>
                <a:chExt cx="529914" cy="595974"/>
              </a:xfrm>
            </p:grpSpPr>
            <p:sp>
              <p:nvSpPr>
                <p:cNvPr id="74" name="Freeform: Shape 24">
                  <a:extLst>
                    <a:ext uri="{FF2B5EF4-FFF2-40B4-BE49-F238E27FC236}">
                      <a16:creationId xmlns:a16="http://schemas.microsoft.com/office/drawing/2014/main" id="{5EF01C39-C481-46A3-A58B-3D0A6C71C8F9}"/>
                    </a:ext>
                  </a:extLst>
                </p:cNvPr>
                <p:cNvSpPr/>
                <p:nvPr/>
              </p:nvSpPr>
              <p:spPr>
                <a:xfrm>
                  <a:off x="5238068"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1"/>
                </a:solidFill>
                <a:ln w="12700" cap="flat">
                  <a:noFill/>
                  <a:miter lim="400000"/>
                </a:ln>
                <a:effectLst/>
              </p:spPr>
              <p:txBody>
                <a:bodyPr anchor="ctr"/>
                <a:lstStyle/>
                <a:p>
                  <a:pPr algn="ctr"/>
                  <a:endParaRPr/>
                </a:p>
              </p:txBody>
            </p:sp>
            <p:sp>
              <p:nvSpPr>
                <p:cNvPr id="75" name="Freeform: Shape 25">
                  <a:extLst>
                    <a:ext uri="{FF2B5EF4-FFF2-40B4-BE49-F238E27FC236}">
                      <a16:creationId xmlns:a16="http://schemas.microsoft.com/office/drawing/2014/main" id="{0AEC643E-D808-47DA-A922-35CF297E40C7}"/>
                    </a:ext>
                  </a:extLst>
                </p:cNvPr>
                <p:cNvSpPr>
                  <a:spLocks/>
                </p:cNvSpPr>
                <p:nvPr/>
              </p:nvSpPr>
              <p:spPr bwMode="auto">
                <a:xfrm>
                  <a:off x="5357526" y="2503824"/>
                  <a:ext cx="290998" cy="290998"/>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grpSp>
          <p:grpSp>
            <p:nvGrpSpPr>
              <p:cNvPr id="61" name="Group 26">
                <a:extLst>
                  <a:ext uri="{FF2B5EF4-FFF2-40B4-BE49-F238E27FC236}">
                    <a16:creationId xmlns:a16="http://schemas.microsoft.com/office/drawing/2014/main" id="{37B421CE-283B-439B-B92B-8AC260087BD9}"/>
                  </a:ext>
                </a:extLst>
              </p:cNvPr>
              <p:cNvGrpSpPr/>
              <p:nvPr/>
            </p:nvGrpSpPr>
            <p:grpSpPr>
              <a:xfrm>
                <a:off x="7772232" y="2928062"/>
                <a:ext cx="529914" cy="595974"/>
                <a:chOff x="7772232" y="2928062"/>
                <a:chExt cx="529914" cy="595974"/>
              </a:xfrm>
            </p:grpSpPr>
            <p:sp>
              <p:nvSpPr>
                <p:cNvPr id="72" name="Freeform: Shape 27">
                  <a:extLst>
                    <a:ext uri="{FF2B5EF4-FFF2-40B4-BE49-F238E27FC236}">
                      <a16:creationId xmlns:a16="http://schemas.microsoft.com/office/drawing/2014/main" id="{6EF8B8D7-6D75-4461-8D8D-C838899FBE24}"/>
                    </a:ext>
                  </a:extLst>
                </p:cNvPr>
                <p:cNvSpPr/>
                <p:nvPr/>
              </p:nvSpPr>
              <p:spPr>
                <a:xfrm>
                  <a:off x="77722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4"/>
                </a:solidFill>
                <a:ln w="12700" cap="flat">
                  <a:noFill/>
                  <a:miter lim="400000"/>
                </a:ln>
                <a:effectLst/>
              </p:spPr>
              <p:txBody>
                <a:bodyPr anchor="ctr"/>
                <a:lstStyle/>
                <a:p>
                  <a:pPr algn="ctr"/>
                  <a:endParaRPr/>
                </a:p>
              </p:txBody>
            </p:sp>
            <p:sp>
              <p:nvSpPr>
                <p:cNvPr id="73" name="Freeform: Shape 28">
                  <a:extLst>
                    <a:ext uri="{FF2B5EF4-FFF2-40B4-BE49-F238E27FC236}">
                      <a16:creationId xmlns:a16="http://schemas.microsoft.com/office/drawing/2014/main" id="{A67C9D43-7064-414A-882D-CFB880881A18}"/>
                    </a:ext>
                  </a:extLst>
                </p:cNvPr>
                <p:cNvSpPr>
                  <a:spLocks/>
                </p:cNvSpPr>
                <p:nvPr/>
              </p:nvSpPr>
              <p:spPr bwMode="auto">
                <a:xfrm>
                  <a:off x="7891690" y="3136384"/>
                  <a:ext cx="290998" cy="237698"/>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nvGrpSpPr>
              <p:cNvPr id="62" name="Group 29">
                <a:extLst>
                  <a:ext uri="{FF2B5EF4-FFF2-40B4-BE49-F238E27FC236}">
                    <a16:creationId xmlns:a16="http://schemas.microsoft.com/office/drawing/2014/main" id="{C7FA0562-14CA-4216-87B3-F63356C655D4}"/>
                  </a:ext>
                </a:extLst>
              </p:cNvPr>
              <p:cNvGrpSpPr/>
              <p:nvPr/>
            </p:nvGrpSpPr>
            <p:grpSpPr>
              <a:xfrm>
                <a:off x="6414494" y="2291376"/>
                <a:ext cx="529914" cy="595974"/>
                <a:chOff x="6414494" y="2291376"/>
                <a:chExt cx="529914" cy="595974"/>
              </a:xfrm>
            </p:grpSpPr>
            <p:sp>
              <p:nvSpPr>
                <p:cNvPr id="70" name="Freeform: Shape 30">
                  <a:extLst>
                    <a:ext uri="{FF2B5EF4-FFF2-40B4-BE49-F238E27FC236}">
                      <a16:creationId xmlns:a16="http://schemas.microsoft.com/office/drawing/2014/main" id="{18701F4C-11E5-40A9-A6F4-7B908DA3DD28}"/>
                    </a:ext>
                  </a:extLst>
                </p:cNvPr>
                <p:cNvSpPr/>
                <p:nvPr/>
              </p:nvSpPr>
              <p:spPr>
                <a:xfrm>
                  <a:off x="6414494"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3"/>
                </a:solidFill>
                <a:ln w="12700" cap="flat">
                  <a:noFill/>
                  <a:miter lim="400000"/>
                </a:ln>
                <a:effectLst/>
              </p:spPr>
              <p:txBody>
                <a:bodyPr anchor="ctr"/>
                <a:lstStyle/>
                <a:p>
                  <a:pPr algn="ctr"/>
                  <a:endParaRPr/>
                </a:p>
              </p:txBody>
            </p:sp>
            <p:sp>
              <p:nvSpPr>
                <p:cNvPr id="71" name="Freeform: Shape 31">
                  <a:extLst>
                    <a:ext uri="{FF2B5EF4-FFF2-40B4-BE49-F238E27FC236}">
                      <a16:creationId xmlns:a16="http://schemas.microsoft.com/office/drawing/2014/main" id="{21336D26-5A8A-453C-9286-1FC22F4DB7C3}"/>
                    </a:ext>
                  </a:extLst>
                </p:cNvPr>
                <p:cNvSpPr>
                  <a:spLocks/>
                </p:cNvSpPr>
                <p:nvPr/>
              </p:nvSpPr>
              <p:spPr bwMode="auto">
                <a:xfrm>
                  <a:off x="6533952" y="2515484"/>
                  <a:ext cx="290998" cy="237698"/>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grpSp>
          <p:grpSp>
            <p:nvGrpSpPr>
              <p:cNvPr id="63" name="Group 32">
                <a:extLst>
                  <a:ext uri="{FF2B5EF4-FFF2-40B4-BE49-F238E27FC236}">
                    <a16:creationId xmlns:a16="http://schemas.microsoft.com/office/drawing/2014/main" id="{DBA9540C-1596-40B3-8FDC-B4FC20BC04C9}"/>
                  </a:ext>
                </a:extLst>
              </p:cNvPr>
              <p:cNvGrpSpPr/>
              <p:nvPr/>
            </p:nvGrpSpPr>
            <p:grpSpPr>
              <a:xfrm>
                <a:off x="3880332" y="2928062"/>
                <a:ext cx="529914" cy="595974"/>
                <a:chOff x="3880332" y="2928062"/>
                <a:chExt cx="529914" cy="595974"/>
              </a:xfrm>
            </p:grpSpPr>
            <p:sp>
              <p:nvSpPr>
                <p:cNvPr id="68" name="Freeform: Shape 33">
                  <a:extLst>
                    <a:ext uri="{FF2B5EF4-FFF2-40B4-BE49-F238E27FC236}">
                      <a16:creationId xmlns:a16="http://schemas.microsoft.com/office/drawing/2014/main" id="{5E45F5AA-169E-49F6-8670-8FBCEDF4C7B4}"/>
                    </a:ext>
                  </a:extLst>
                </p:cNvPr>
                <p:cNvSpPr/>
                <p:nvPr/>
              </p:nvSpPr>
              <p:spPr>
                <a:xfrm>
                  <a:off x="38803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2"/>
                </a:solidFill>
                <a:ln w="12700" cap="flat">
                  <a:noFill/>
                  <a:miter lim="400000"/>
                </a:ln>
                <a:effectLst/>
              </p:spPr>
              <p:txBody>
                <a:bodyPr anchor="ctr"/>
                <a:lstStyle/>
                <a:p>
                  <a:pPr algn="ctr"/>
                  <a:endParaRPr/>
                </a:p>
              </p:txBody>
            </p:sp>
            <p:sp>
              <p:nvSpPr>
                <p:cNvPr id="69" name="Freeform: Shape 34">
                  <a:extLst>
                    <a:ext uri="{FF2B5EF4-FFF2-40B4-BE49-F238E27FC236}">
                      <a16:creationId xmlns:a16="http://schemas.microsoft.com/office/drawing/2014/main" id="{CF9B4C98-8C96-4590-BCE8-56FB41F1DE61}"/>
                    </a:ext>
                  </a:extLst>
                </p:cNvPr>
                <p:cNvSpPr>
                  <a:spLocks/>
                </p:cNvSpPr>
                <p:nvPr/>
              </p:nvSpPr>
              <p:spPr bwMode="auto">
                <a:xfrm>
                  <a:off x="3999790" y="3102378"/>
                  <a:ext cx="290998" cy="288117"/>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grpSp>
          <p:sp>
            <p:nvSpPr>
              <p:cNvPr id="64" name="Freeform: Shape 47">
                <a:extLst>
                  <a:ext uri="{FF2B5EF4-FFF2-40B4-BE49-F238E27FC236}">
                    <a16:creationId xmlns:a16="http://schemas.microsoft.com/office/drawing/2014/main" id="{738136F8-D6D3-4976-919A-26340056ABC2}"/>
                  </a:ext>
                </a:extLst>
              </p:cNvPr>
              <p:cNvSpPr>
                <a:spLocks/>
              </p:cNvSpPr>
              <p:nvPr/>
            </p:nvSpPr>
            <p:spPr bwMode="auto">
              <a:xfrm>
                <a:off x="5317331" y="3989264"/>
                <a:ext cx="374799" cy="374799"/>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sp>
            <p:nvSpPr>
              <p:cNvPr id="65" name="Freeform: Shape 48">
                <a:extLst>
                  <a:ext uri="{FF2B5EF4-FFF2-40B4-BE49-F238E27FC236}">
                    <a16:creationId xmlns:a16="http://schemas.microsoft.com/office/drawing/2014/main" id="{839A53FC-3309-49B0-8AE6-BFB8B2B368DB}"/>
                  </a:ext>
                </a:extLst>
              </p:cNvPr>
              <p:cNvSpPr>
                <a:spLocks/>
              </p:cNvSpPr>
              <p:nvPr/>
            </p:nvSpPr>
            <p:spPr bwMode="auto">
              <a:xfrm>
                <a:off x="4293827" y="4160979"/>
                <a:ext cx="374799" cy="371088"/>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sp>
            <p:nvSpPr>
              <p:cNvPr id="66" name="Freeform: Shape 49">
                <a:extLst>
                  <a:ext uri="{FF2B5EF4-FFF2-40B4-BE49-F238E27FC236}">
                    <a16:creationId xmlns:a16="http://schemas.microsoft.com/office/drawing/2014/main" id="{BDEBCF33-F44C-4489-BA42-0DA813DCD7A0}"/>
                  </a:ext>
                </a:extLst>
              </p:cNvPr>
              <p:cNvSpPr>
                <a:spLocks/>
              </p:cNvSpPr>
              <p:nvPr/>
            </p:nvSpPr>
            <p:spPr bwMode="auto">
              <a:xfrm>
                <a:off x="6490345" y="4023588"/>
                <a:ext cx="374799" cy="306150"/>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sp>
            <p:nvSpPr>
              <p:cNvPr id="67" name="Freeform: Shape 50">
                <a:extLst>
                  <a:ext uri="{FF2B5EF4-FFF2-40B4-BE49-F238E27FC236}">
                    <a16:creationId xmlns:a16="http://schemas.microsoft.com/office/drawing/2014/main" id="{8662D366-8B91-4742-B330-D7AAE84A8414}"/>
                  </a:ext>
                </a:extLst>
              </p:cNvPr>
              <p:cNvSpPr>
                <a:spLocks/>
              </p:cNvSpPr>
              <p:nvPr/>
            </p:nvSpPr>
            <p:spPr bwMode="auto">
              <a:xfrm>
                <a:off x="7516762" y="4157595"/>
                <a:ext cx="374799" cy="306150"/>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spTree>
    <p:extLst>
      <p:ext uri="{BB962C8B-B14F-4D97-AF65-F5344CB8AC3E}">
        <p14:creationId xmlns:p14="http://schemas.microsoft.com/office/powerpoint/2010/main" val="1834892528"/>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2C646BA4-E6E9-4F26-A255-88F58F030D16}"/>
              </a:ext>
            </a:extLst>
          </p:cNvPr>
          <p:cNvSpPr txBox="1"/>
          <p:nvPr/>
        </p:nvSpPr>
        <p:spPr>
          <a:xfrm>
            <a:off x="2295972" y="2175587"/>
            <a:ext cx="1538883" cy="2468494"/>
          </a:xfrm>
          <a:prstGeom prst="rect">
            <a:avLst/>
          </a:prstGeom>
          <a:noFill/>
        </p:spPr>
        <p:txBody>
          <a:bodyPr vert="eaVert" wrap="square" rtlCol="0">
            <a:spAutoFit/>
          </a:bodyPr>
          <a:lstStyle/>
          <a:p>
            <a:r>
              <a:rPr lang="zh-CN" altLang="en-US" sz="8800" dirty="0">
                <a:latin typeface="华文隶书" panose="02010800040101010101" charset="-122"/>
                <a:ea typeface="华文隶书" panose="02010800040101010101" charset="-122"/>
              </a:rPr>
              <a:t>目录</a:t>
            </a:r>
          </a:p>
        </p:txBody>
      </p:sp>
      <p:sp>
        <p:nvSpPr>
          <p:cNvPr id="24" name="矩形 23">
            <a:extLst>
              <a:ext uri="{FF2B5EF4-FFF2-40B4-BE49-F238E27FC236}">
                <a16:creationId xmlns:a16="http://schemas.microsoft.com/office/drawing/2014/main" id="{6628A892-E77A-4BAC-8D0B-FE54F99D45BB}"/>
              </a:ext>
            </a:extLst>
          </p:cNvPr>
          <p:cNvSpPr/>
          <p:nvPr/>
        </p:nvSpPr>
        <p:spPr>
          <a:xfrm>
            <a:off x="4120561" y="2099918"/>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文本框 24">
            <a:extLst>
              <a:ext uri="{FF2B5EF4-FFF2-40B4-BE49-F238E27FC236}">
                <a16:creationId xmlns:a16="http://schemas.microsoft.com/office/drawing/2014/main" id="{2B8F18FF-3C9D-4B83-A8D4-8765D91C980F}"/>
              </a:ext>
            </a:extLst>
          </p:cNvPr>
          <p:cNvSpPr txBox="1"/>
          <p:nvPr/>
        </p:nvSpPr>
        <p:spPr>
          <a:xfrm>
            <a:off x="4165405" y="2829814"/>
            <a:ext cx="615553" cy="3489415"/>
          </a:xfrm>
          <a:prstGeom prst="rect">
            <a:avLst/>
          </a:prstGeom>
          <a:noFill/>
        </p:spPr>
        <p:txBody>
          <a:bodyPr vert="eaVert" wrap="square" rtlCol="0">
            <a:spAutoFit/>
          </a:bodyPr>
          <a:lstStyle/>
          <a:p>
            <a:r>
              <a:rPr lang="zh-CN" altLang="en-US" dirty="0">
                <a:latin typeface="腾祥铁山楷书简繁合集" panose="01010104010101010101" pitchFamily="2" charset="-122"/>
                <a:ea typeface="腾祥铁山楷书简繁合集" panose="01010104010101010101" pitchFamily="2" charset="-122"/>
              </a:rPr>
              <a:t>   </a:t>
            </a:r>
            <a:r>
              <a:rPr lang="zh-CN" altLang="en-US" sz="2800" dirty="0">
                <a:latin typeface="腾祥铁山楷书简繁合集" panose="01010104010101010101" pitchFamily="2" charset="-122"/>
                <a:ea typeface="腾祥铁山楷书简繁合集" panose="01010104010101010101" pitchFamily="2" charset="-122"/>
              </a:rPr>
              <a:t>引言</a:t>
            </a:r>
          </a:p>
        </p:txBody>
      </p:sp>
      <p:sp>
        <p:nvSpPr>
          <p:cNvPr id="26" name="文本框 25">
            <a:extLst>
              <a:ext uri="{FF2B5EF4-FFF2-40B4-BE49-F238E27FC236}">
                <a16:creationId xmlns:a16="http://schemas.microsoft.com/office/drawing/2014/main" id="{9568B3F7-0AB6-4B05-98A1-7105CB13A679}"/>
              </a:ext>
            </a:extLst>
          </p:cNvPr>
          <p:cNvSpPr txBox="1"/>
          <p:nvPr/>
        </p:nvSpPr>
        <p:spPr>
          <a:xfrm>
            <a:off x="4208812" y="2237534"/>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壹</a:t>
            </a:r>
          </a:p>
        </p:txBody>
      </p:sp>
      <p:sp>
        <p:nvSpPr>
          <p:cNvPr id="27" name="矩形 26">
            <a:extLst>
              <a:ext uri="{FF2B5EF4-FFF2-40B4-BE49-F238E27FC236}">
                <a16:creationId xmlns:a16="http://schemas.microsoft.com/office/drawing/2014/main" id="{3D8AEDD7-7177-4B6C-AC99-1E5F13076E66}"/>
              </a:ext>
            </a:extLst>
          </p:cNvPr>
          <p:cNvSpPr/>
          <p:nvPr/>
        </p:nvSpPr>
        <p:spPr>
          <a:xfrm>
            <a:off x="5273707" y="2104887"/>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文本框 27">
            <a:extLst>
              <a:ext uri="{FF2B5EF4-FFF2-40B4-BE49-F238E27FC236}">
                <a16:creationId xmlns:a16="http://schemas.microsoft.com/office/drawing/2014/main" id="{785CADFA-0832-46FE-A5BE-2242EE65802C}"/>
              </a:ext>
            </a:extLst>
          </p:cNvPr>
          <p:cNvSpPr txBox="1"/>
          <p:nvPr/>
        </p:nvSpPr>
        <p:spPr>
          <a:xfrm>
            <a:off x="5328201" y="2799998"/>
            <a:ext cx="615553" cy="3489415"/>
          </a:xfrm>
          <a:prstGeom prst="rect">
            <a:avLst/>
          </a:prstGeom>
          <a:noFill/>
        </p:spPr>
        <p:txBody>
          <a:bodyPr vert="eaVert" wrap="square" rtlCol="0">
            <a:spAutoFit/>
          </a:bodyPr>
          <a:lstStyle/>
          <a:p>
            <a:r>
              <a:rPr lang="zh-CN" altLang="en-US" dirty="0">
                <a:latin typeface="腾祥铁山楷书简繁合集" panose="01010104010101010101" pitchFamily="2" charset="-122"/>
                <a:ea typeface="腾祥铁山楷书简繁合集" panose="01010104010101010101" pitchFamily="2" charset="-122"/>
              </a:rPr>
              <a:t>   </a:t>
            </a:r>
            <a:r>
              <a:rPr lang="zh-CN" altLang="en-US" sz="2800" dirty="0">
                <a:latin typeface="腾祥铁山楷书简繁合集" panose="01010104010101010101" pitchFamily="2" charset="-122"/>
                <a:ea typeface="腾祥铁山楷书简繁合集" panose="01010104010101010101" pitchFamily="2" charset="-122"/>
              </a:rPr>
              <a:t>需求概述</a:t>
            </a:r>
          </a:p>
        </p:txBody>
      </p:sp>
      <p:sp>
        <p:nvSpPr>
          <p:cNvPr id="29" name="文本框 28">
            <a:extLst>
              <a:ext uri="{FF2B5EF4-FFF2-40B4-BE49-F238E27FC236}">
                <a16:creationId xmlns:a16="http://schemas.microsoft.com/office/drawing/2014/main" id="{4281A0F2-6B92-4D24-95B7-C5F4A4177E69}"/>
              </a:ext>
            </a:extLst>
          </p:cNvPr>
          <p:cNvSpPr txBox="1"/>
          <p:nvPr/>
        </p:nvSpPr>
        <p:spPr>
          <a:xfrm>
            <a:off x="5347298" y="2224693"/>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贰</a:t>
            </a:r>
          </a:p>
        </p:txBody>
      </p:sp>
      <p:sp>
        <p:nvSpPr>
          <p:cNvPr id="30" name="矩形 29">
            <a:extLst>
              <a:ext uri="{FF2B5EF4-FFF2-40B4-BE49-F238E27FC236}">
                <a16:creationId xmlns:a16="http://schemas.microsoft.com/office/drawing/2014/main" id="{107344AC-8223-4509-A115-AF9D8F4F499E}"/>
              </a:ext>
            </a:extLst>
          </p:cNvPr>
          <p:cNvSpPr/>
          <p:nvPr/>
        </p:nvSpPr>
        <p:spPr>
          <a:xfrm>
            <a:off x="6328196" y="2098173"/>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文本框 30">
            <a:extLst>
              <a:ext uri="{FF2B5EF4-FFF2-40B4-BE49-F238E27FC236}">
                <a16:creationId xmlns:a16="http://schemas.microsoft.com/office/drawing/2014/main" id="{8CF2395B-CD7E-40B9-9263-BA586E480325}"/>
              </a:ext>
            </a:extLst>
          </p:cNvPr>
          <p:cNvSpPr txBox="1"/>
          <p:nvPr/>
        </p:nvSpPr>
        <p:spPr>
          <a:xfrm>
            <a:off x="6421090" y="2800818"/>
            <a:ext cx="615553" cy="3489415"/>
          </a:xfrm>
          <a:prstGeom prst="rect">
            <a:avLst/>
          </a:prstGeom>
          <a:noFill/>
        </p:spPr>
        <p:txBody>
          <a:bodyPr vert="eaVert" wrap="square" rtlCol="0">
            <a:spAutoFit/>
          </a:bodyPr>
          <a:lstStyle/>
          <a:p>
            <a:r>
              <a:rPr lang="zh-CN" altLang="en-US" dirty="0">
                <a:latin typeface="腾祥铁山楷书简繁合集" panose="01010104010101010101" pitchFamily="2" charset="-122"/>
                <a:ea typeface="腾祥铁山楷书简繁合集" panose="01010104010101010101" pitchFamily="2" charset="-122"/>
              </a:rPr>
              <a:t>   </a:t>
            </a:r>
            <a:r>
              <a:rPr lang="zh-CN" altLang="en-US" sz="2800" dirty="0">
                <a:latin typeface="腾祥铁山楷书简繁合集" panose="01010104010101010101" pitchFamily="2" charset="-122"/>
                <a:ea typeface="腾祥铁山楷书简繁合集" panose="01010104010101010101" pitchFamily="2" charset="-122"/>
              </a:rPr>
              <a:t>系统功能需求</a:t>
            </a:r>
          </a:p>
        </p:txBody>
      </p:sp>
      <p:sp>
        <p:nvSpPr>
          <p:cNvPr id="32" name="文本框 31">
            <a:extLst>
              <a:ext uri="{FF2B5EF4-FFF2-40B4-BE49-F238E27FC236}">
                <a16:creationId xmlns:a16="http://schemas.microsoft.com/office/drawing/2014/main" id="{73809051-0219-443B-B7BC-04811FA74A55}"/>
              </a:ext>
            </a:extLst>
          </p:cNvPr>
          <p:cNvSpPr txBox="1"/>
          <p:nvPr/>
        </p:nvSpPr>
        <p:spPr>
          <a:xfrm>
            <a:off x="6424864" y="2246249"/>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叁</a:t>
            </a:r>
          </a:p>
        </p:txBody>
      </p:sp>
      <p:sp>
        <p:nvSpPr>
          <p:cNvPr id="33" name="矩形 32">
            <a:extLst>
              <a:ext uri="{FF2B5EF4-FFF2-40B4-BE49-F238E27FC236}">
                <a16:creationId xmlns:a16="http://schemas.microsoft.com/office/drawing/2014/main" id="{4F004ED4-B13D-4AAF-81D0-B6BEC6CD38A1}"/>
              </a:ext>
            </a:extLst>
          </p:cNvPr>
          <p:cNvSpPr/>
          <p:nvPr/>
        </p:nvSpPr>
        <p:spPr>
          <a:xfrm>
            <a:off x="7453793" y="2099411"/>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文本框 33">
            <a:extLst>
              <a:ext uri="{FF2B5EF4-FFF2-40B4-BE49-F238E27FC236}">
                <a16:creationId xmlns:a16="http://schemas.microsoft.com/office/drawing/2014/main" id="{F263589A-3786-49CD-B5D5-F4746C054072}"/>
              </a:ext>
            </a:extLst>
          </p:cNvPr>
          <p:cNvSpPr txBox="1"/>
          <p:nvPr/>
        </p:nvSpPr>
        <p:spPr>
          <a:xfrm>
            <a:off x="7481342" y="2741777"/>
            <a:ext cx="615553" cy="3636253"/>
          </a:xfrm>
          <a:prstGeom prst="rect">
            <a:avLst/>
          </a:prstGeom>
          <a:noFill/>
        </p:spPr>
        <p:txBody>
          <a:bodyPr vert="eaVert" wrap="square" rtlCol="0">
            <a:spAutoFit/>
          </a:bodyPr>
          <a:lstStyle>
            <a:defPPr>
              <a:defRPr lang="zh-CN"/>
            </a:defPPr>
          </a:lstStyle>
          <a:p>
            <a:r>
              <a:rPr lang="zh-CN" altLang="en-US" sz="2800" dirty="0">
                <a:latin typeface="腾祥铁山楷书简繁合集" panose="01010104010101010101" pitchFamily="2" charset="-122"/>
                <a:ea typeface="腾祥铁山楷书简繁合集" panose="01010104010101010101" pitchFamily="2" charset="-122"/>
              </a:rPr>
              <a:t>  外部接口需求</a:t>
            </a:r>
          </a:p>
        </p:txBody>
      </p:sp>
      <p:sp>
        <p:nvSpPr>
          <p:cNvPr id="35" name="文本框 34">
            <a:extLst>
              <a:ext uri="{FF2B5EF4-FFF2-40B4-BE49-F238E27FC236}">
                <a16:creationId xmlns:a16="http://schemas.microsoft.com/office/drawing/2014/main" id="{5FACDA67-6269-41EB-8B44-0437033F1269}"/>
              </a:ext>
            </a:extLst>
          </p:cNvPr>
          <p:cNvSpPr txBox="1"/>
          <p:nvPr/>
        </p:nvSpPr>
        <p:spPr>
          <a:xfrm>
            <a:off x="7514556" y="2224693"/>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肆</a:t>
            </a:r>
          </a:p>
        </p:txBody>
      </p:sp>
      <p:grpSp>
        <p:nvGrpSpPr>
          <p:cNvPr id="36" name="组合 35">
            <a:extLst>
              <a:ext uri="{FF2B5EF4-FFF2-40B4-BE49-F238E27FC236}">
                <a16:creationId xmlns:a16="http://schemas.microsoft.com/office/drawing/2014/main" id="{3EF7D35D-A137-4517-B256-6AA077F8EA72}"/>
              </a:ext>
            </a:extLst>
          </p:cNvPr>
          <p:cNvGrpSpPr/>
          <p:nvPr/>
        </p:nvGrpSpPr>
        <p:grpSpPr>
          <a:xfrm>
            <a:off x="2556368" y="4537452"/>
            <a:ext cx="1275715" cy="862965"/>
            <a:chOff x="2591395" y="1560012"/>
            <a:chExt cx="6273282" cy="4516858"/>
          </a:xfrm>
          <a:solidFill>
            <a:sysClr val="window" lastClr="FFFFFF"/>
          </a:solidFill>
        </p:grpSpPr>
        <p:sp>
          <p:nvSpPr>
            <p:cNvPr id="37" name="弦形 4">
              <a:extLst>
                <a:ext uri="{FF2B5EF4-FFF2-40B4-BE49-F238E27FC236}">
                  <a16:creationId xmlns:a16="http://schemas.microsoft.com/office/drawing/2014/main" id="{3F73385D-57E2-4C4A-AEAA-DCBD38B2AA80}"/>
                </a:ext>
              </a:extLst>
            </p:cNvPr>
            <p:cNvSpPr/>
            <p:nvPr/>
          </p:nvSpPr>
          <p:spPr>
            <a:xfrm rot="6965211">
              <a:off x="7310687" y="3643171"/>
              <a:ext cx="1387147" cy="1720833"/>
            </a:xfrm>
            <a:custGeom>
              <a:avLst/>
              <a:gdLst>
                <a:gd name="connsiteX0" fmla="*/ 2900262 w 4186990"/>
                <a:gd name="connsiteY0" fmla="*/ 1681061 h 1748589"/>
                <a:gd name="connsiteX1" fmla="*/ 1602783 w 4186990"/>
                <a:gd name="connsiteY1" fmla="*/ 1724232 h 1748589"/>
                <a:gd name="connsiteX2" fmla="*/ 331487 w 4186990"/>
                <a:gd name="connsiteY2" fmla="*/ 402166 h 1748589"/>
                <a:gd name="connsiteX3" fmla="*/ 2093494 w 4186990"/>
                <a:gd name="connsiteY3" fmla="*/ -1 h 1748589"/>
                <a:gd name="connsiteX4" fmla="*/ 2900262 w 4186990"/>
                <a:gd name="connsiteY4" fmla="*/ 1681061 h 1748589"/>
                <a:gd name="connsiteX0-1" fmla="*/ 2917440 w 2917440"/>
                <a:gd name="connsiteY0-2" fmla="*/ 1681062 h 1909286"/>
                <a:gd name="connsiteX1-3" fmla="*/ 1546723 w 2917440"/>
                <a:gd name="connsiteY1-4" fmla="*/ 1902984 h 1909286"/>
                <a:gd name="connsiteX2-5" fmla="*/ 348665 w 2917440"/>
                <a:gd name="connsiteY2-6" fmla="*/ 402167 h 1909286"/>
                <a:gd name="connsiteX3-7" fmla="*/ 2110672 w 2917440"/>
                <a:gd name="connsiteY3-8" fmla="*/ 0 h 1909286"/>
                <a:gd name="connsiteX4-9" fmla="*/ 2917440 w 2917440"/>
                <a:gd name="connsiteY4-10" fmla="*/ 1681062 h 1909286"/>
                <a:gd name="connsiteX0-11" fmla="*/ 2688210 w 2688210"/>
                <a:gd name="connsiteY0-12" fmla="*/ 1681062 h 1947908"/>
                <a:gd name="connsiteX1-13" fmla="*/ 1317493 w 2688210"/>
                <a:gd name="connsiteY1-14" fmla="*/ 1902984 h 1947908"/>
                <a:gd name="connsiteX2-15" fmla="*/ 224350 w 2688210"/>
                <a:gd name="connsiteY2-16" fmla="*/ 725895 h 1947908"/>
                <a:gd name="connsiteX3-17" fmla="*/ 1881442 w 2688210"/>
                <a:gd name="connsiteY3-18" fmla="*/ 0 h 1947908"/>
                <a:gd name="connsiteX4-19" fmla="*/ 2688210 w 2688210"/>
                <a:gd name="connsiteY4-20" fmla="*/ 1681062 h 1947908"/>
                <a:gd name="connsiteX0-21" fmla="*/ 2601313 w 2601313"/>
                <a:gd name="connsiteY0-22" fmla="*/ 1681062 h 1947908"/>
                <a:gd name="connsiteX1-23" fmla="*/ 1230596 w 2601313"/>
                <a:gd name="connsiteY1-24" fmla="*/ 1902984 h 1947908"/>
                <a:gd name="connsiteX2-25" fmla="*/ 137453 w 2601313"/>
                <a:gd name="connsiteY2-26" fmla="*/ 725895 h 1947908"/>
                <a:gd name="connsiteX3-27" fmla="*/ 1794545 w 2601313"/>
                <a:gd name="connsiteY3-28" fmla="*/ 0 h 1947908"/>
                <a:gd name="connsiteX4-29" fmla="*/ 2601313 w 2601313"/>
                <a:gd name="connsiteY4-30" fmla="*/ 1681062 h 1947908"/>
                <a:gd name="connsiteX0-31" fmla="*/ 2606235 w 2606235"/>
                <a:gd name="connsiteY0-32" fmla="*/ 1681062 h 1973367"/>
                <a:gd name="connsiteX1-33" fmla="*/ 1177887 w 2606235"/>
                <a:gd name="connsiteY1-34" fmla="*/ 1931201 h 1973367"/>
                <a:gd name="connsiteX2-35" fmla="*/ 142375 w 2606235"/>
                <a:gd name="connsiteY2-36" fmla="*/ 725895 h 1973367"/>
                <a:gd name="connsiteX3-37" fmla="*/ 1799467 w 2606235"/>
                <a:gd name="connsiteY3-38" fmla="*/ 0 h 1973367"/>
                <a:gd name="connsiteX4-39" fmla="*/ 2606235 w 2606235"/>
                <a:gd name="connsiteY4-40" fmla="*/ 1681062 h 1973367"/>
                <a:gd name="connsiteX0-41" fmla="*/ 2621805 w 2621805"/>
                <a:gd name="connsiteY0-42" fmla="*/ 1681062 h 1939707"/>
                <a:gd name="connsiteX1-43" fmla="*/ 1193457 w 2621805"/>
                <a:gd name="connsiteY1-44" fmla="*/ 1931201 h 1939707"/>
                <a:gd name="connsiteX2-45" fmla="*/ 157945 w 2621805"/>
                <a:gd name="connsiteY2-46" fmla="*/ 725895 h 1939707"/>
                <a:gd name="connsiteX3-47" fmla="*/ 1815037 w 2621805"/>
                <a:gd name="connsiteY3-48" fmla="*/ 0 h 1939707"/>
                <a:gd name="connsiteX4-49" fmla="*/ 2621805 w 2621805"/>
                <a:gd name="connsiteY4-50" fmla="*/ 1681062 h 1939707"/>
                <a:gd name="connsiteX0-51" fmla="*/ 2622069 w 2622069"/>
                <a:gd name="connsiteY0-52" fmla="*/ 1681062 h 1938274"/>
                <a:gd name="connsiteX1-53" fmla="*/ 1193721 w 2622069"/>
                <a:gd name="connsiteY1-54" fmla="*/ 1931201 h 1938274"/>
                <a:gd name="connsiteX2-55" fmla="*/ 158209 w 2622069"/>
                <a:gd name="connsiteY2-56" fmla="*/ 725895 h 1938274"/>
                <a:gd name="connsiteX3-57" fmla="*/ 1815301 w 2622069"/>
                <a:gd name="connsiteY3-58" fmla="*/ 0 h 1938274"/>
                <a:gd name="connsiteX4-59" fmla="*/ 2622069 w 2622069"/>
                <a:gd name="connsiteY4-60" fmla="*/ 1681062 h 1938274"/>
                <a:gd name="connsiteX0-61" fmla="*/ 2622069 w 2622069"/>
                <a:gd name="connsiteY0-62" fmla="*/ 2170930 h 2428142"/>
                <a:gd name="connsiteX1-63" fmla="*/ 1193721 w 2622069"/>
                <a:gd name="connsiteY1-64" fmla="*/ 2421069 h 2428142"/>
                <a:gd name="connsiteX2-65" fmla="*/ 158209 w 2622069"/>
                <a:gd name="connsiteY2-66" fmla="*/ 1215763 h 2428142"/>
                <a:gd name="connsiteX3-67" fmla="*/ 1575456 w 2622069"/>
                <a:gd name="connsiteY3-68" fmla="*/ 0 h 2428142"/>
                <a:gd name="connsiteX4-69" fmla="*/ 2622069 w 2622069"/>
                <a:gd name="connsiteY4-70" fmla="*/ 2170930 h 2428142"/>
                <a:gd name="connsiteX0-71" fmla="*/ 2612766 w 2612766"/>
                <a:gd name="connsiteY0-72" fmla="*/ 2170930 h 2464127"/>
                <a:gd name="connsiteX1-73" fmla="*/ 1184418 w 2612766"/>
                <a:gd name="connsiteY1-74" fmla="*/ 2421069 h 2464127"/>
                <a:gd name="connsiteX2-75" fmla="*/ 141852 w 2612766"/>
                <a:gd name="connsiteY2-76" fmla="*/ 1201355 h 2464127"/>
                <a:gd name="connsiteX3-77" fmla="*/ 1566153 w 2612766"/>
                <a:gd name="connsiteY3-78" fmla="*/ 0 h 2464127"/>
                <a:gd name="connsiteX4-79" fmla="*/ 2612766 w 2612766"/>
                <a:gd name="connsiteY4-80" fmla="*/ 2170930 h 2464127"/>
                <a:gd name="connsiteX0-81" fmla="*/ 2612766 w 2612766"/>
                <a:gd name="connsiteY0-82" fmla="*/ 2170930 h 2464127"/>
                <a:gd name="connsiteX1-83" fmla="*/ 1184418 w 2612766"/>
                <a:gd name="connsiteY1-84" fmla="*/ 2421069 h 2464127"/>
                <a:gd name="connsiteX2-85" fmla="*/ 141852 w 2612766"/>
                <a:gd name="connsiteY2-86" fmla="*/ 1201355 h 2464127"/>
                <a:gd name="connsiteX3-87" fmla="*/ 1566153 w 2612766"/>
                <a:gd name="connsiteY3-88" fmla="*/ 0 h 2464127"/>
                <a:gd name="connsiteX4-89" fmla="*/ 2612766 w 2612766"/>
                <a:gd name="connsiteY4-90" fmla="*/ 2170930 h 2464127"/>
                <a:gd name="connsiteX0-91" fmla="*/ 2612766 w 2612766"/>
                <a:gd name="connsiteY0-92" fmla="*/ 2228561 h 2521758"/>
                <a:gd name="connsiteX1-93" fmla="*/ 1184418 w 2612766"/>
                <a:gd name="connsiteY1-94" fmla="*/ 2478700 h 2521758"/>
                <a:gd name="connsiteX2-95" fmla="*/ 141852 w 2612766"/>
                <a:gd name="connsiteY2-96" fmla="*/ 1258986 h 2521758"/>
                <a:gd name="connsiteX3-97" fmla="*/ 1537937 w 2612766"/>
                <a:gd name="connsiteY3-98" fmla="*/ 0 h 2521758"/>
                <a:gd name="connsiteX4-99" fmla="*/ 2612766 w 2612766"/>
                <a:gd name="connsiteY4-100" fmla="*/ 2228561 h 2521758"/>
                <a:gd name="connsiteX0-101" fmla="*/ 2612766 w 2612766"/>
                <a:gd name="connsiteY0-102" fmla="*/ 2228561 h 2521758"/>
                <a:gd name="connsiteX1-103" fmla="*/ 1184418 w 2612766"/>
                <a:gd name="connsiteY1-104" fmla="*/ 2478700 h 2521758"/>
                <a:gd name="connsiteX2-105" fmla="*/ 141852 w 2612766"/>
                <a:gd name="connsiteY2-106" fmla="*/ 1258986 h 2521758"/>
                <a:gd name="connsiteX3-107" fmla="*/ 1537937 w 2612766"/>
                <a:gd name="connsiteY3-108" fmla="*/ 0 h 2521758"/>
                <a:gd name="connsiteX4-109" fmla="*/ 2612766 w 2612766"/>
                <a:gd name="connsiteY4-110" fmla="*/ 2228561 h 2521758"/>
                <a:gd name="connsiteX0-111" fmla="*/ 2615300 w 2615300"/>
                <a:gd name="connsiteY0-112" fmla="*/ 2228561 h 2478743"/>
                <a:gd name="connsiteX1-113" fmla="*/ 1186952 w 2615300"/>
                <a:gd name="connsiteY1-114" fmla="*/ 2478700 h 2478743"/>
                <a:gd name="connsiteX2-115" fmla="*/ 144386 w 2615300"/>
                <a:gd name="connsiteY2-116" fmla="*/ 1258986 h 2478743"/>
                <a:gd name="connsiteX3-117" fmla="*/ 1540471 w 2615300"/>
                <a:gd name="connsiteY3-118" fmla="*/ 0 h 2478743"/>
                <a:gd name="connsiteX4-119" fmla="*/ 2615300 w 2615300"/>
                <a:gd name="connsiteY4-120" fmla="*/ 2228561 h 2478743"/>
                <a:gd name="connsiteX0-121" fmla="*/ 2615300 w 2615300"/>
                <a:gd name="connsiteY0-122" fmla="*/ 2372638 h 2622820"/>
                <a:gd name="connsiteX1-123" fmla="*/ 1186952 w 2615300"/>
                <a:gd name="connsiteY1-124" fmla="*/ 2622777 h 2622820"/>
                <a:gd name="connsiteX2-125" fmla="*/ 144386 w 2615300"/>
                <a:gd name="connsiteY2-126" fmla="*/ 1403063 h 2622820"/>
                <a:gd name="connsiteX3-127" fmla="*/ 1469928 w 2615300"/>
                <a:gd name="connsiteY3-128" fmla="*/ 0 h 2622820"/>
                <a:gd name="connsiteX4-129" fmla="*/ 2615300 w 2615300"/>
                <a:gd name="connsiteY4-130" fmla="*/ 2372638 h 2622820"/>
                <a:gd name="connsiteX0-131" fmla="*/ 2615300 w 2615300"/>
                <a:gd name="connsiteY0-132" fmla="*/ 2500640 h 2750822"/>
                <a:gd name="connsiteX1-133" fmla="*/ 1186952 w 2615300"/>
                <a:gd name="connsiteY1-134" fmla="*/ 2750779 h 2750822"/>
                <a:gd name="connsiteX2-135" fmla="*/ 144386 w 2615300"/>
                <a:gd name="connsiteY2-136" fmla="*/ 1531065 h 2750822"/>
                <a:gd name="connsiteX3-137" fmla="*/ 990324 w 2615300"/>
                <a:gd name="connsiteY3-138" fmla="*/ 442268 h 2750822"/>
                <a:gd name="connsiteX4-139" fmla="*/ 1469928 w 2615300"/>
                <a:gd name="connsiteY4-140" fmla="*/ 128002 h 2750822"/>
                <a:gd name="connsiteX5" fmla="*/ 2615300 w 2615300"/>
                <a:gd name="connsiteY5" fmla="*/ 2500640 h 2750822"/>
                <a:gd name="connsiteX0-141" fmla="*/ 2615300 w 2615300"/>
                <a:gd name="connsiteY0-142" fmla="*/ 3019141 h 3269323"/>
                <a:gd name="connsiteX1-143" fmla="*/ 1186952 w 2615300"/>
                <a:gd name="connsiteY1-144" fmla="*/ 3269280 h 3269323"/>
                <a:gd name="connsiteX2-145" fmla="*/ 144386 w 2615300"/>
                <a:gd name="connsiteY2-146" fmla="*/ 2049566 h 3269323"/>
                <a:gd name="connsiteX3-147" fmla="*/ 990324 w 2615300"/>
                <a:gd name="connsiteY3-148" fmla="*/ 960769 h 3269323"/>
                <a:gd name="connsiteX4-149" fmla="*/ 1187758 w 2615300"/>
                <a:gd name="connsiteY4-150" fmla="*/ 70188 h 3269323"/>
                <a:gd name="connsiteX5-151" fmla="*/ 2615300 w 2615300"/>
                <a:gd name="connsiteY5-152" fmla="*/ 3019141 h 3269323"/>
                <a:gd name="connsiteX0-153" fmla="*/ 2615300 w 2615300"/>
                <a:gd name="connsiteY0-154" fmla="*/ 2948953 h 3199135"/>
                <a:gd name="connsiteX1-155" fmla="*/ 1186952 w 2615300"/>
                <a:gd name="connsiteY1-156" fmla="*/ 3199092 h 3199135"/>
                <a:gd name="connsiteX2-157" fmla="*/ 144386 w 2615300"/>
                <a:gd name="connsiteY2-158" fmla="*/ 1979378 h 3199135"/>
                <a:gd name="connsiteX3-159" fmla="*/ 990324 w 2615300"/>
                <a:gd name="connsiteY3-160" fmla="*/ 890581 h 3199135"/>
                <a:gd name="connsiteX4-161" fmla="*/ 1187758 w 2615300"/>
                <a:gd name="connsiteY4-162" fmla="*/ 0 h 3199135"/>
                <a:gd name="connsiteX5-163" fmla="*/ 2615300 w 2615300"/>
                <a:gd name="connsiteY5-164" fmla="*/ 2948953 h 3199135"/>
                <a:gd name="connsiteX0-165" fmla="*/ 2615300 w 2615300"/>
                <a:gd name="connsiteY0-166" fmla="*/ 2948953 h 3199135"/>
                <a:gd name="connsiteX1-167" fmla="*/ 1186952 w 2615300"/>
                <a:gd name="connsiteY1-168" fmla="*/ 3199092 h 3199135"/>
                <a:gd name="connsiteX2-169" fmla="*/ 144386 w 2615300"/>
                <a:gd name="connsiteY2-170" fmla="*/ 1979378 h 3199135"/>
                <a:gd name="connsiteX3-171" fmla="*/ 990324 w 2615300"/>
                <a:gd name="connsiteY3-172" fmla="*/ 890581 h 3199135"/>
                <a:gd name="connsiteX4-173" fmla="*/ 1187758 w 2615300"/>
                <a:gd name="connsiteY4-174" fmla="*/ 0 h 3199135"/>
                <a:gd name="connsiteX5-175" fmla="*/ 2615300 w 2615300"/>
                <a:gd name="connsiteY5-176" fmla="*/ 2948953 h 3199135"/>
                <a:gd name="connsiteX0-177" fmla="*/ 2615300 w 2615300"/>
                <a:gd name="connsiteY0-178" fmla="*/ 2948953 h 3199135"/>
                <a:gd name="connsiteX1-179" fmla="*/ 1186952 w 2615300"/>
                <a:gd name="connsiteY1-180" fmla="*/ 3199092 h 3199135"/>
                <a:gd name="connsiteX2-181" fmla="*/ 144386 w 2615300"/>
                <a:gd name="connsiteY2-182" fmla="*/ 1979378 h 3199135"/>
                <a:gd name="connsiteX3-183" fmla="*/ 990324 w 2615300"/>
                <a:gd name="connsiteY3-184" fmla="*/ 890581 h 3199135"/>
                <a:gd name="connsiteX4-185" fmla="*/ 1187758 w 2615300"/>
                <a:gd name="connsiteY4-186" fmla="*/ 0 h 3199135"/>
                <a:gd name="connsiteX5-187" fmla="*/ 2615300 w 2615300"/>
                <a:gd name="connsiteY5-188" fmla="*/ 2948953 h 3199135"/>
                <a:gd name="connsiteX0-189" fmla="*/ 2615300 w 2615300"/>
                <a:gd name="connsiteY0-190" fmla="*/ 2948953 h 3199135"/>
                <a:gd name="connsiteX1-191" fmla="*/ 1186952 w 2615300"/>
                <a:gd name="connsiteY1-192" fmla="*/ 3199092 h 3199135"/>
                <a:gd name="connsiteX2-193" fmla="*/ 144386 w 2615300"/>
                <a:gd name="connsiteY2-194" fmla="*/ 1979378 h 3199135"/>
                <a:gd name="connsiteX3-195" fmla="*/ 925938 w 2615300"/>
                <a:gd name="connsiteY3-196" fmla="*/ 868520 h 3199135"/>
                <a:gd name="connsiteX4-197" fmla="*/ 1187758 w 2615300"/>
                <a:gd name="connsiteY4-198" fmla="*/ 0 h 3199135"/>
                <a:gd name="connsiteX5-199" fmla="*/ 2615300 w 2615300"/>
                <a:gd name="connsiteY5-200" fmla="*/ 2948953 h 3199135"/>
                <a:gd name="connsiteX0-201" fmla="*/ 2692798 w 2692798"/>
                <a:gd name="connsiteY0-202" fmla="*/ 2948953 h 3241750"/>
                <a:gd name="connsiteX1-203" fmla="*/ 1264450 w 2692798"/>
                <a:gd name="connsiteY1-204" fmla="*/ 3199092 h 3241750"/>
                <a:gd name="connsiteX2-205" fmla="*/ 135735 w 2692798"/>
                <a:gd name="connsiteY2-206" fmla="*/ 1985833 h 3241750"/>
                <a:gd name="connsiteX3-207" fmla="*/ 1003436 w 2692798"/>
                <a:gd name="connsiteY3-208" fmla="*/ 868520 h 3241750"/>
                <a:gd name="connsiteX4-209" fmla="*/ 1265256 w 2692798"/>
                <a:gd name="connsiteY4-210" fmla="*/ 0 h 3241750"/>
                <a:gd name="connsiteX5-211" fmla="*/ 2692798 w 2692798"/>
                <a:gd name="connsiteY5-212" fmla="*/ 2948953 h 3241750"/>
                <a:gd name="connsiteX0-213" fmla="*/ 2692798 w 2692798"/>
                <a:gd name="connsiteY0-214" fmla="*/ 2948953 h 3241750"/>
                <a:gd name="connsiteX1-215" fmla="*/ 1264450 w 2692798"/>
                <a:gd name="connsiteY1-216" fmla="*/ 3199092 h 3241750"/>
                <a:gd name="connsiteX2-217" fmla="*/ 135735 w 2692798"/>
                <a:gd name="connsiteY2-218" fmla="*/ 1985833 h 3241750"/>
                <a:gd name="connsiteX3-219" fmla="*/ 1003436 w 2692798"/>
                <a:gd name="connsiteY3-220" fmla="*/ 868520 h 3241750"/>
                <a:gd name="connsiteX4-221" fmla="*/ 1265256 w 2692798"/>
                <a:gd name="connsiteY4-222" fmla="*/ 0 h 3241750"/>
                <a:gd name="connsiteX5-223" fmla="*/ 2692798 w 2692798"/>
                <a:gd name="connsiteY5-224" fmla="*/ 2948953 h 3241750"/>
                <a:gd name="connsiteX0-225" fmla="*/ 2699637 w 2699637"/>
                <a:gd name="connsiteY0-226" fmla="*/ 2948953 h 3204162"/>
                <a:gd name="connsiteX1-227" fmla="*/ 1271289 w 2699637"/>
                <a:gd name="connsiteY1-228" fmla="*/ 3199092 h 3204162"/>
                <a:gd name="connsiteX2-229" fmla="*/ 142574 w 2699637"/>
                <a:gd name="connsiteY2-230" fmla="*/ 1985833 h 3204162"/>
                <a:gd name="connsiteX3-231" fmla="*/ 1010275 w 2699637"/>
                <a:gd name="connsiteY3-232" fmla="*/ 868520 h 3204162"/>
                <a:gd name="connsiteX4-233" fmla="*/ 1272095 w 2699637"/>
                <a:gd name="connsiteY4-234" fmla="*/ 0 h 3204162"/>
                <a:gd name="connsiteX5-235" fmla="*/ 2699637 w 2699637"/>
                <a:gd name="connsiteY5-236" fmla="*/ 2948953 h 3204162"/>
                <a:gd name="connsiteX0-237" fmla="*/ 2641454 w 2641454"/>
                <a:gd name="connsiteY0-238" fmla="*/ 2948953 h 3243390"/>
                <a:gd name="connsiteX1-239" fmla="*/ 1213106 w 2641454"/>
                <a:gd name="connsiteY1-240" fmla="*/ 3199092 h 3243390"/>
                <a:gd name="connsiteX2-241" fmla="*/ 139592 w 2641454"/>
                <a:gd name="connsiteY2-242" fmla="*/ 1959450 h 3243390"/>
                <a:gd name="connsiteX3-243" fmla="*/ 952092 w 2641454"/>
                <a:gd name="connsiteY3-244" fmla="*/ 868520 h 3243390"/>
                <a:gd name="connsiteX4-245" fmla="*/ 1213912 w 2641454"/>
                <a:gd name="connsiteY4-246" fmla="*/ 0 h 3243390"/>
                <a:gd name="connsiteX5-247" fmla="*/ 2641454 w 2641454"/>
                <a:gd name="connsiteY5-248" fmla="*/ 2948953 h 3243390"/>
                <a:gd name="connsiteX0-249" fmla="*/ 2643841 w 2643841"/>
                <a:gd name="connsiteY0-250" fmla="*/ 2948953 h 3255368"/>
                <a:gd name="connsiteX1-251" fmla="*/ 1187893 w 2643841"/>
                <a:gd name="connsiteY1-252" fmla="*/ 3212284 h 3255368"/>
                <a:gd name="connsiteX2-253" fmla="*/ 141979 w 2643841"/>
                <a:gd name="connsiteY2-254" fmla="*/ 1959450 h 3255368"/>
                <a:gd name="connsiteX3-255" fmla="*/ 954479 w 2643841"/>
                <a:gd name="connsiteY3-256" fmla="*/ 868520 h 3255368"/>
                <a:gd name="connsiteX4-257" fmla="*/ 1216299 w 2643841"/>
                <a:gd name="connsiteY4-258" fmla="*/ 0 h 3255368"/>
                <a:gd name="connsiteX5-259" fmla="*/ 2643841 w 2643841"/>
                <a:gd name="connsiteY5-260" fmla="*/ 2948953 h 3255368"/>
                <a:gd name="connsiteX0-261" fmla="*/ 2657306 w 2657306"/>
                <a:gd name="connsiteY0-262" fmla="*/ 2948953 h 3218166"/>
                <a:gd name="connsiteX1-263" fmla="*/ 1201358 w 2657306"/>
                <a:gd name="connsiteY1-264" fmla="*/ 3212284 h 3218166"/>
                <a:gd name="connsiteX2-265" fmla="*/ 155444 w 2657306"/>
                <a:gd name="connsiteY2-266" fmla="*/ 1959450 h 3218166"/>
                <a:gd name="connsiteX3-267" fmla="*/ 967944 w 2657306"/>
                <a:gd name="connsiteY3-268" fmla="*/ 868520 h 3218166"/>
                <a:gd name="connsiteX4-269" fmla="*/ 1229764 w 2657306"/>
                <a:gd name="connsiteY4-270" fmla="*/ 0 h 3218166"/>
                <a:gd name="connsiteX5-271" fmla="*/ 2657306 w 2657306"/>
                <a:gd name="connsiteY5-272" fmla="*/ 2948953 h 32181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51" y="connsiteY5-152"/>
                </a:cxn>
              </a:cxnLst>
              <a:rect l="l" t="t" r="r" b="b"/>
              <a:pathLst>
                <a:path w="2657306" h="3218166">
                  <a:moveTo>
                    <a:pt x="2657306" y="2948953"/>
                  </a:moveTo>
                  <a:cubicBezTo>
                    <a:pt x="2246783" y="3020552"/>
                    <a:pt x="1647387" y="3258386"/>
                    <a:pt x="1201358" y="3212284"/>
                  </a:cubicBezTo>
                  <a:cubicBezTo>
                    <a:pt x="632292" y="3153465"/>
                    <a:pt x="-390364" y="3084406"/>
                    <a:pt x="155444" y="1959450"/>
                  </a:cubicBezTo>
                  <a:cubicBezTo>
                    <a:pt x="396523" y="1428710"/>
                    <a:pt x="747020" y="1102364"/>
                    <a:pt x="967944" y="868520"/>
                  </a:cubicBezTo>
                  <a:cubicBezTo>
                    <a:pt x="1125081" y="540875"/>
                    <a:pt x="987121" y="577901"/>
                    <a:pt x="1229764" y="0"/>
                  </a:cubicBezTo>
                  <a:lnTo>
                    <a:pt x="2657306" y="2948953"/>
                  </a:lnTo>
                  <a:close/>
                </a:path>
              </a:pathLst>
            </a:custGeom>
            <a:solidFill>
              <a:srgbClr val="CD232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502020204030204"/>
                <a:ea typeface="宋体" panose="02010600030101010101" pitchFamily="2" charset="-122"/>
                <a:cs typeface="+mn-cs"/>
              </a:endParaRPr>
            </a:p>
          </p:txBody>
        </p:sp>
        <p:sp>
          <p:nvSpPr>
            <p:cNvPr id="38" name="任意多边形 10">
              <a:extLst>
                <a:ext uri="{FF2B5EF4-FFF2-40B4-BE49-F238E27FC236}">
                  <a16:creationId xmlns:a16="http://schemas.microsoft.com/office/drawing/2014/main" id="{DFBE4DAF-89B7-4A1D-8DCA-DDEF0B22B603}"/>
                </a:ext>
              </a:extLst>
            </p:cNvPr>
            <p:cNvSpPr/>
            <p:nvPr/>
          </p:nvSpPr>
          <p:spPr>
            <a:xfrm rot="6965211">
              <a:off x="4260915" y="1512920"/>
              <a:ext cx="2500470" cy="2594654"/>
            </a:xfrm>
            <a:custGeom>
              <a:avLst/>
              <a:gdLst>
                <a:gd name="connsiteX0" fmla="*/ 28580 w 2500470"/>
                <a:gd name="connsiteY0" fmla="*/ 2487259 h 2594654"/>
                <a:gd name="connsiteX1" fmla="*/ 355545 w 2500470"/>
                <a:gd name="connsiteY1" fmla="*/ 1645002 h 2594654"/>
                <a:gd name="connsiteX2" fmla="*/ 1919866 w 2500470"/>
                <a:gd name="connsiteY2" fmla="*/ 0 h 2594654"/>
                <a:gd name="connsiteX3" fmla="*/ 2500470 w 2500470"/>
                <a:gd name="connsiteY3" fmla="*/ 1183921 h 2594654"/>
                <a:gd name="connsiteX4" fmla="*/ 2397389 w 2500470"/>
                <a:gd name="connsiteY4" fmla="*/ 1309248 h 2594654"/>
                <a:gd name="connsiteX5" fmla="*/ 2075151 w 2500470"/>
                <a:gd name="connsiteY5" fmla="*/ 1834351 h 2594654"/>
                <a:gd name="connsiteX6" fmla="*/ 1945894 w 2500470"/>
                <a:gd name="connsiteY6" fmla="*/ 2207563 h 2594654"/>
                <a:gd name="connsiteX7" fmla="*/ 1941435 w 2500470"/>
                <a:gd name="connsiteY7" fmla="*/ 2240950 h 2594654"/>
                <a:gd name="connsiteX8" fmla="*/ 1835071 w 2500470"/>
                <a:gd name="connsiteY8" fmla="*/ 2276247 h 2594654"/>
                <a:gd name="connsiteX9" fmla="*/ 1193539 w 2500470"/>
                <a:gd name="connsiteY9" fmla="*/ 2446889 h 2594654"/>
                <a:gd name="connsiteX10" fmla="*/ 28580 w 2500470"/>
                <a:gd name="connsiteY10" fmla="*/ 2487259 h 259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0470" h="2594654">
                  <a:moveTo>
                    <a:pt x="28580" y="2487259"/>
                  </a:moveTo>
                  <a:cubicBezTo>
                    <a:pt x="-49579" y="2361557"/>
                    <a:pt x="24066" y="2108849"/>
                    <a:pt x="355545" y="1645002"/>
                  </a:cubicBezTo>
                  <a:cubicBezTo>
                    <a:pt x="1139734" y="724964"/>
                    <a:pt x="1199350" y="1007664"/>
                    <a:pt x="1919866" y="0"/>
                  </a:cubicBezTo>
                  <a:lnTo>
                    <a:pt x="2500470" y="1183921"/>
                  </a:lnTo>
                  <a:lnTo>
                    <a:pt x="2397389" y="1309248"/>
                  </a:lnTo>
                  <a:cubicBezTo>
                    <a:pt x="2279110" y="1461329"/>
                    <a:pt x="2165556" y="1635323"/>
                    <a:pt x="2075151" y="1834351"/>
                  </a:cubicBezTo>
                  <a:cubicBezTo>
                    <a:pt x="2006925" y="1974970"/>
                    <a:pt x="1965373" y="2098666"/>
                    <a:pt x="1945894" y="2207563"/>
                  </a:cubicBezTo>
                  <a:lnTo>
                    <a:pt x="1941435" y="2240950"/>
                  </a:lnTo>
                  <a:lnTo>
                    <a:pt x="1835071" y="2276247"/>
                  </a:lnTo>
                  <a:cubicBezTo>
                    <a:pt x="1670696" y="2329221"/>
                    <a:pt x="1485535" y="2382423"/>
                    <a:pt x="1193539" y="2446889"/>
                  </a:cubicBezTo>
                  <a:cubicBezTo>
                    <a:pt x="710791" y="2553470"/>
                    <a:pt x="158846" y="2696761"/>
                    <a:pt x="28580" y="2487259"/>
                  </a:cubicBezTo>
                  <a:close/>
                </a:path>
              </a:pathLst>
            </a:custGeom>
            <a:solidFill>
              <a:srgbClr val="CD232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502020204030204"/>
                <a:ea typeface="宋体" panose="02010600030101010101" pitchFamily="2" charset="-122"/>
                <a:cs typeface="+mn-cs"/>
              </a:endParaRPr>
            </a:p>
          </p:txBody>
        </p:sp>
        <p:sp>
          <p:nvSpPr>
            <p:cNvPr id="39" name="弦形 4">
              <a:extLst>
                <a:ext uri="{FF2B5EF4-FFF2-40B4-BE49-F238E27FC236}">
                  <a16:creationId xmlns:a16="http://schemas.microsoft.com/office/drawing/2014/main" id="{F29F3AF4-707F-4479-A32F-5A554E5F8C87}"/>
                </a:ext>
              </a:extLst>
            </p:cNvPr>
            <p:cNvSpPr/>
            <p:nvPr/>
          </p:nvSpPr>
          <p:spPr>
            <a:xfrm rot="6965211">
              <a:off x="2843659" y="3124969"/>
              <a:ext cx="2699637" cy="3204165"/>
            </a:xfrm>
            <a:custGeom>
              <a:avLst/>
              <a:gdLst>
                <a:gd name="connsiteX0" fmla="*/ 2900262 w 4186990"/>
                <a:gd name="connsiteY0" fmla="*/ 1681061 h 1748589"/>
                <a:gd name="connsiteX1" fmla="*/ 1602783 w 4186990"/>
                <a:gd name="connsiteY1" fmla="*/ 1724232 h 1748589"/>
                <a:gd name="connsiteX2" fmla="*/ 331487 w 4186990"/>
                <a:gd name="connsiteY2" fmla="*/ 402166 h 1748589"/>
                <a:gd name="connsiteX3" fmla="*/ 2093494 w 4186990"/>
                <a:gd name="connsiteY3" fmla="*/ -1 h 1748589"/>
                <a:gd name="connsiteX4" fmla="*/ 2900262 w 4186990"/>
                <a:gd name="connsiteY4" fmla="*/ 1681061 h 1748589"/>
                <a:gd name="connsiteX0-1" fmla="*/ 2917440 w 2917440"/>
                <a:gd name="connsiteY0-2" fmla="*/ 1681062 h 1909286"/>
                <a:gd name="connsiteX1-3" fmla="*/ 1546723 w 2917440"/>
                <a:gd name="connsiteY1-4" fmla="*/ 1902984 h 1909286"/>
                <a:gd name="connsiteX2-5" fmla="*/ 348665 w 2917440"/>
                <a:gd name="connsiteY2-6" fmla="*/ 402167 h 1909286"/>
                <a:gd name="connsiteX3-7" fmla="*/ 2110672 w 2917440"/>
                <a:gd name="connsiteY3-8" fmla="*/ 0 h 1909286"/>
                <a:gd name="connsiteX4-9" fmla="*/ 2917440 w 2917440"/>
                <a:gd name="connsiteY4-10" fmla="*/ 1681062 h 1909286"/>
                <a:gd name="connsiteX0-11" fmla="*/ 2688210 w 2688210"/>
                <a:gd name="connsiteY0-12" fmla="*/ 1681062 h 1947908"/>
                <a:gd name="connsiteX1-13" fmla="*/ 1317493 w 2688210"/>
                <a:gd name="connsiteY1-14" fmla="*/ 1902984 h 1947908"/>
                <a:gd name="connsiteX2-15" fmla="*/ 224350 w 2688210"/>
                <a:gd name="connsiteY2-16" fmla="*/ 725895 h 1947908"/>
                <a:gd name="connsiteX3-17" fmla="*/ 1881442 w 2688210"/>
                <a:gd name="connsiteY3-18" fmla="*/ 0 h 1947908"/>
                <a:gd name="connsiteX4-19" fmla="*/ 2688210 w 2688210"/>
                <a:gd name="connsiteY4-20" fmla="*/ 1681062 h 1947908"/>
                <a:gd name="connsiteX0-21" fmla="*/ 2601313 w 2601313"/>
                <a:gd name="connsiteY0-22" fmla="*/ 1681062 h 1947908"/>
                <a:gd name="connsiteX1-23" fmla="*/ 1230596 w 2601313"/>
                <a:gd name="connsiteY1-24" fmla="*/ 1902984 h 1947908"/>
                <a:gd name="connsiteX2-25" fmla="*/ 137453 w 2601313"/>
                <a:gd name="connsiteY2-26" fmla="*/ 725895 h 1947908"/>
                <a:gd name="connsiteX3-27" fmla="*/ 1794545 w 2601313"/>
                <a:gd name="connsiteY3-28" fmla="*/ 0 h 1947908"/>
                <a:gd name="connsiteX4-29" fmla="*/ 2601313 w 2601313"/>
                <a:gd name="connsiteY4-30" fmla="*/ 1681062 h 1947908"/>
                <a:gd name="connsiteX0-31" fmla="*/ 2606235 w 2606235"/>
                <a:gd name="connsiteY0-32" fmla="*/ 1681062 h 1973367"/>
                <a:gd name="connsiteX1-33" fmla="*/ 1177887 w 2606235"/>
                <a:gd name="connsiteY1-34" fmla="*/ 1931201 h 1973367"/>
                <a:gd name="connsiteX2-35" fmla="*/ 142375 w 2606235"/>
                <a:gd name="connsiteY2-36" fmla="*/ 725895 h 1973367"/>
                <a:gd name="connsiteX3-37" fmla="*/ 1799467 w 2606235"/>
                <a:gd name="connsiteY3-38" fmla="*/ 0 h 1973367"/>
                <a:gd name="connsiteX4-39" fmla="*/ 2606235 w 2606235"/>
                <a:gd name="connsiteY4-40" fmla="*/ 1681062 h 1973367"/>
                <a:gd name="connsiteX0-41" fmla="*/ 2621805 w 2621805"/>
                <a:gd name="connsiteY0-42" fmla="*/ 1681062 h 1939707"/>
                <a:gd name="connsiteX1-43" fmla="*/ 1193457 w 2621805"/>
                <a:gd name="connsiteY1-44" fmla="*/ 1931201 h 1939707"/>
                <a:gd name="connsiteX2-45" fmla="*/ 157945 w 2621805"/>
                <a:gd name="connsiteY2-46" fmla="*/ 725895 h 1939707"/>
                <a:gd name="connsiteX3-47" fmla="*/ 1815037 w 2621805"/>
                <a:gd name="connsiteY3-48" fmla="*/ 0 h 1939707"/>
                <a:gd name="connsiteX4-49" fmla="*/ 2621805 w 2621805"/>
                <a:gd name="connsiteY4-50" fmla="*/ 1681062 h 1939707"/>
                <a:gd name="connsiteX0-51" fmla="*/ 2622069 w 2622069"/>
                <a:gd name="connsiteY0-52" fmla="*/ 1681062 h 1938274"/>
                <a:gd name="connsiteX1-53" fmla="*/ 1193721 w 2622069"/>
                <a:gd name="connsiteY1-54" fmla="*/ 1931201 h 1938274"/>
                <a:gd name="connsiteX2-55" fmla="*/ 158209 w 2622069"/>
                <a:gd name="connsiteY2-56" fmla="*/ 725895 h 1938274"/>
                <a:gd name="connsiteX3-57" fmla="*/ 1815301 w 2622069"/>
                <a:gd name="connsiteY3-58" fmla="*/ 0 h 1938274"/>
                <a:gd name="connsiteX4-59" fmla="*/ 2622069 w 2622069"/>
                <a:gd name="connsiteY4-60" fmla="*/ 1681062 h 1938274"/>
                <a:gd name="connsiteX0-61" fmla="*/ 2622069 w 2622069"/>
                <a:gd name="connsiteY0-62" fmla="*/ 2170930 h 2428142"/>
                <a:gd name="connsiteX1-63" fmla="*/ 1193721 w 2622069"/>
                <a:gd name="connsiteY1-64" fmla="*/ 2421069 h 2428142"/>
                <a:gd name="connsiteX2-65" fmla="*/ 158209 w 2622069"/>
                <a:gd name="connsiteY2-66" fmla="*/ 1215763 h 2428142"/>
                <a:gd name="connsiteX3-67" fmla="*/ 1575456 w 2622069"/>
                <a:gd name="connsiteY3-68" fmla="*/ 0 h 2428142"/>
                <a:gd name="connsiteX4-69" fmla="*/ 2622069 w 2622069"/>
                <a:gd name="connsiteY4-70" fmla="*/ 2170930 h 2428142"/>
                <a:gd name="connsiteX0-71" fmla="*/ 2612766 w 2612766"/>
                <a:gd name="connsiteY0-72" fmla="*/ 2170930 h 2464127"/>
                <a:gd name="connsiteX1-73" fmla="*/ 1184418 w 2612766"/>
                <a:gd name="connsiteY1-74" fmla="*/ 2421069 h 2464127"/>
                <a:gd name="connsiteX2-75" fmla="*/ 141852 w 2612766"/>
                <a:gd name="connsiteY2-76" fmla="*/ 1201355 h 2464127"/>
                <a:gd name="connsiteX3-77" fmla="*/ 1566153 w 2612766"/>
                <a:gd name="connsiteY3-78" fmla="*/ 0 h 2464127"/>
                <a:gd name="connsiteX4-79" fmla="*/ 2612766 w 2612766"/>
                <a:gd name="connsiteY4-80" fmla="*/ 2170930 h 2464127"/>
                <a:gd name="connsiteX0-81" fmla="*/ 2612766 w 2612766"/>
                <a:gd name="connsiteY0-82" fmla="*/ 2170930 h 2464127"/>
                <a:gd name="connsiteX1-83" fmla="*/ 1184418 w 2612766"/>
                <a:gd name="connsiteY1-84" fmla="*/ 2421069 h 2464127"/>
                <a:gd name="connsiteX2-85" fmla="*/ 141852 w 2612766"/>
                <a:gd name="connsiteY2-86" fmla="*/ 1201355 h 2464127"/>
                <a:gd name="connsiteX3-87" fmla="*/ 1566153 w 2612766"/>
                <a:gd name="connsiteY3-88" fmla="*/ 0 h 2464127"/>
                <a:gd name="connsiteX4-89" fmla="*/ 2612766 w 2612766"/>
                <a:gd name="connsiteY4-90" fmla="*/ 2170930 h 2464127"/>
                <a:gd name="connsiteX0-91" fmla="*/ 2612766 w 2612766"/>
                <a:gd name="connsiteY0-92" fmla="*/ 2228561 h 2521758"/>
                <a:gd name="connsiteX1-93" fmla="*/ 1184418 w 2612766"/>
                <a:gd name="connsiteY1-94" fmla="*/ 2478700 h 2521758"/>
                <a:gd name="connsiteX2-95" fmla="*/ 141852 w 2612766"/>
                <a:gd name="connsiteY2-96" fmla="*/ 1258986 h 2521758"/>
                <a:gd name="connsiteX3-97" fmla="*/ 1537937 w 2612766"/>
                <a:gd name="connsiteY3-98" fmla="*/ 0 h 2521758"/>
                <a:gd name="connsiteX4-99" fmla="*/ 2612766 w 2612766"/>
                <a:gd name="connsiteY4-100" fmla="*/ 2228561 h 2521758"/>
                <a:gd name="connsiteX0-101" fmla="*/ 2612766 w 2612766"/>
                <a:gd name="connsiteY0-102" fmla="*/ 2228561 h 2521758"/>
                <a:gd name="connsiteX1-103" fmla="*/ 1184418 w 2612766"/>
                <a:gd name="connsiteY1-104" fmla="*/ 2478700 h 2521758"/>
                <a:gd name="connsiteX2-105" fmla="*/ 141852 w 2612766"/>
                <a:gd name="connsiteY2-106" fmla="*/ 1258986 h 2521758"/>
                <a:gd name="connsiteX3-107" fmla="*/ 1537937 w 2612766"/>
                <a:gd name="connsiteY3-108" fmla="*/ 0 h 2521758"/>
                <a:gd name="connsiteX4-109" fmla="*/ 2612766 w 2612766"/>
                <a:gd name="connsiteY4-110" fmla="*/ 2228561 h 2521758"/>
                <a:gd name="connsiteX0-111" fmla="*/ 2615300 w 2615300"/>
                <a:gd name="connsiteY0-112" fmla="*/ 2228561 h 2478743"/>
                <a:gd name="connsiteX1-113" fmla="*/ 1186952 w 2615300"/>
                <a:gd name="connsiteY1-114" fmla="*/ 2478700 h 2478743"/>
                <a:gd name="connsiteX2-115" fmla="*/ 144386 w 2615300"/>
                <a:gd name="connsiteY2-116" fmla="*/ 1258986 h 2478743"/>
                <a:gd name="connsiteX3-117" fmla="*/ 1540471 w 2615300"/>
                <a:gd name="connsiteY3-118" fmla="*/ 0 h 2478743"/>
                <a:gd name="connsiteX4-119" fmla="*/ 2615300 w 2615300"/>
                <a:gd name="connsiteY4-120" fmla="*/ 2228561 h 2478743"/>
                <a:gd name="connsiteX0-121" fmla="*/ 2615300 w 2615300"/>
                <a:gd name="connsiteY0-122" fmla="*/ 2372638 h 2622820"/>
                <a:gd name="connsiteX1-123" fmla="*/ 1186952 w 2615300"/>
                <a:gd name="connsiteY1-124" fmla="*/ 2622777 h 2622820"/>
                <a:gd name="connsiteX2-125" fmla="*/ 144386 w 2615300"/>
                <a:gd name="connsiteY2-126" fmla="*/ 1403063 h 2622820"/>
                <a:gd name="connsiteX3-127" fmla="*/ 1469928 w 2615300"/>
                <a:gd name="connsiteY3-128" fmla="*/ 0 h 2622820"/>
                <a:gd name="connsiteX4-129" fmla="*/ 2615300 w 2615300"/>
                <a:gd name="connsiteY4-130" fmla="*/ 2372638 h 2622820"/>
                <a:gd name="connsiteX0-131" fmla="*/ 2615300 w 2615300"/>
                <a:gd name="connsiteY0-132" fmla="*/ 2500640 h 2750822"/>
                <a:gd name="connsiteX1-133" fmla="*/ 1186952 w 2615300"/>
                <a:gd name="connsiteY1-134" fmla="*/ 2750779 h 2750822"/>
                <a:gd name="connsiteX2-135" fmla="*/ 144386 w 2615300"/>
                <a:gd name="connsiteY2-136" fmla="*/ 1531065 h 2750822"/>
                <a:gd name="connsiteX3-137" fmla="*/ 990324 w 2615300"/>
                <a:gd name="connsiteY3-138" fmla="*/ 442268 h 2750822"/>
                <a:gd name="connsiteX4-139" fmla="*/ 1469928 w 2615300"/>
                <a:gd name="connsiteY4-140" fmla="*/ 128002 h 2750822"/>
                <a:gd name="connsiteX5" fmla="*/ 2615300 w 2615300"/>
                <a:gd name="connsiteY5" fmla="*/ 2500640 h 2750822"/>
                <a:gd name="connsiteX0-141" fmla="*/ 2615300 w 2615300"/>
                <a:gd name="connsiteY0-142" fmla="*/ 3019141 h 3269323"/>
                <a:gd name="connsiteX1-143" fmla="*/ 1186952 w 2615300"/>
                <a:gd name="connsiteY1-144" fmla="*/ 3269280 h 3269323"/>
                <a:gd name="connsiteX2-145" fmla="*/ 144386 w 2615300"/>
                <a:gd name="connsiteY2-146" fmla="*/ 2049566 h 3269323"/>
                <a:gd name="connsiteX3-147" fmla="*/ 990324 w 2615300"/>
                <a:gd name="connsiteY3-148" fmla="*/ 960769 h 3269323"/>
                <a:gd name="connsiteX4-149" fmla="*/ 1187758 w 2615300"/>
                <a:gd name="connsiteY4-150" fmla="*/ 70188 h 3269323"/>
                <a:gd name="connsiteX5-151" fmla="*/ 2615300 w 2615300"/>
                <a:gd name="connsiteY5-152" fmla="*/ 3019141 h 3269323"/>
                <a:gd name="connsiteX0-153" fmla="*/ 2615300 w 2615300"/>
                <a:gd name="connsiteY0-154" fmla="*/ 2948953 h 3199135"/>
                <a:gd name="connsiteX1-155" fmla="*/ 1186952 w 2615300"/>
                <a:gd name="connsiteY1-156" fmla="*/ 3199092 h 3199135"/>
                <a:gd name="connsiteX2-157" fmla="*/ 144386 w 2615300"/>
                <a:gd name="connsiteY2-158" fmla="*/ 1979378 h 3199135"/>
                <a:gd name="connsiteX3-159" fmla="*/ 990324 w 2615300"/>
                <a:gd name="connsiteY3-160" fmla="*/ 890581 h 3199135"/>
                <a:gd name="connsiteX4-161" fmla="*/ 1187758 w 2615300"/>
                <a:gd name="connsiteY4-162" fmla="*/ 0 h 3199135"/>
                <a:gd name="connsiteX5-163" fmla="*/ 2615300 w 2615300"/>
                <a:gd name="connsiteY5-164" fmla="*/ 2948953 h 3199135"/>
                <a:gd name="connsiteX0-165" fmla="*/ 2615300 w 2615300"/>
                <a:gd name="connsiteY0-166" fmla="*/ 2948953 h 3199135"/>
                <a:gd name="connsiteX1-167" fmla="*/ 1186952 w 2615300"/>
                <a:gd name="connsiteY1-168" fmla="*/ 3199092 h 3199135"/>
                <a:gd name="connsiteX2-169" fmla="*/ 144386 w 2615300"/>
                <a:gd name="connsiteY2-170" fmla="*/ 1979378 h 3199135"/>
                <a:gd name="connsiteX3-171" fmla="*/ 990324 w 2615300"/>
                <a:gd name="connsiteY3-172" fmla="*/ 890581 h 3199135"/>
                <a:gd name="connsiteX4-173" fmla="*/ 1187758 w 2615300"/>
                <a:gd name="connsiteY4-174" fmla="*/ 0 h 3199135"/>
                <a:gd name="connsiteX5-175" fmla="*/ 2615300 w 2615300"/>
                <a:gd name="connsiteY5-176" fmla="*/ 2948953 h 3199135"/>
                <a:gd name="connsiteX0-177" fmla="*/ 2615300 w 2615300"/>
                <a:gd name="connsiteY0-178" fmla="*/ 2948953 h 3199135"/>
                <a:gd name="connsiteX1-179" fmla="*/ 1186952 w 2615300"/>
                <a:gd name="connsiteY1-180" fmla="*/ 3199092 h 3199135"/>
                <a:gd name="connsiteX2-181" fmla="*/ 144386 w 2615300"/>
                <a:gd name="connsiteY2-182" fmla="*/ 1979378 h 3199135"/>
                <a:gd name="connsiteX3-183" fmla="*/ 990324 w 2615300"/>
                <a:gd name="connsiteY3-184" fmla="*/ 890581 h 3199135"/>
                <a:gd name="connsiteX4-185" fmla="*/ 1187758 w 2615300"/>
                <a:gd name="connsiteY4-186" fmla="*/ 0 h 3199135"/>
                <a:gd name="connsiteX5-187" fmla="*/ 2615300 w 2615300"/>
                <a:gd name="connsiteY5-188" fmla="*/ 2948953 h 3199135"/>
                <a:gd name="connsiteX0-189" fmla="*/ 2615300 w 2615300"/>
                <a:gd name="connsiteY0-190" fmla="*/ 2948953 h 3199135"/>
                <a:gd name="connsiteX1-191" fmla="*/ 1186952 w 2615300"/>
                <a:gd name="connsiteY1-192" fmla="*/ 3199092 h 3199135"/>
                <a:gd name="connsiteX2-193" fmla="*/ 144386 w 2615300"/>
                <a:gd name="connsiteY2-194" fmla="*/ 1979378 h 3199135"/>
                <a:gd name="connsiteX3-195" fmla="*/ 925938 w 2615300"/>
                <a:gd name="connsiteY3-196" fmla="*/ 868520 h 3199135"/>
                <a:gd name="connsiteX4-197" fmla="*/ 1187758 w 2615300"/>
                <a:gd name="connsiteY4-198" fmla="*/ 0 h 3199135"/>
                <a:gd name="connsiteX5-199" fmla="*/ 2615300 w 2615300"/>
                <a:gd name="connsiteY5-200" fmla="*/ 2948953 h 3199135"/>
                <a:gd name="connsiteX0-201" fmla="*/ 2692798 w 2692798"/>
                <a:gd name="connsiteY0-202" fmla="*/ 2948953 h 3241750"/>
                <a:gd name="connsiteX1-203" fmla="*/ 1264450 w 2692798"/>
                <a:gd name="connsiteY1-204" fmla="*/ 3199092 h 3241750"/>
                <a:gd name="connsiteX2-205" fmla="*/ 135735 w 2692798"/>
                <a:gd name="connsiteY2-206" fmla="*/ 1985833 h 3241750"/>
                <a:gd name="connsiteX3-207" fmla="*/ 1003436 w 2692798"/>
                <a:gd name="connsiteY3-208" fmla="*/ 868520 h 3241750"/>
                <a:gd name="connsiteX4-209" fmla="*/ 1265256 w 2692798"/>
                <a:gd name="connsiteY4-210" fmla="*/ 0 h 3241750"/>
                <a:gd name="connsiteX5-211" fmla="*/ 2692798 w 2692798"/>
                <a:gd name="connsiteY5-212" fmla="*/ 2948953 h 3241750"/>
                <a:gd name="connsiteX0-213" fmla="*/ 2692798 w 2692798"/>
                <a:gd name="connsiteY0-214" fmla="*/ 2948953 h 3241750"/>
                <a:gd name="connsiteX1-215" fmla="*/ 1264450 w 2692798"/>
                <a:gd name="connsiteY1-216" fmla="*/ 3199092 h 3241750"/>
                <a:gd name="connsiteX2-217" fmla="*/ 135735 w 2692798"/>
                <a:gd name="connsiteY2-218" fmla="*/ 1985833 h 3241750"/>
                <a:gd name="connsiteX3-219" fmla="*/ 1003436 w 2692798"/>
                <a:gd name="connsiteY3-220" fmla="*/ 868520 h 3241750"/>
                <a:gd name="connsiteX4-221" fmla="*/ 1265256 w 2692798"/>
                <a:gd name="connsiteY4-222" fmla="*/ 0 h 3241750"/>
                <a:gd name="connsiteX5-223" fmla="*/ 2692798 w 2692798"/>
                <a:gd name="connsiteY5-224" fmla="*/ 2948953 h 3241750"/>
                <a:gd name="connsiteX0-225" fmla="*/ 2699637 w 2699637"/>
                <a:gd name="connsiteY0-226" fmla="*/ 2948953 h 3204162"/>
                <a:gd name="connsiteX1-227" fmla="*/ 1271289 w 2699637"/>
                <a:gd name="connsiteY1-228" fmla="*/ 3199092 h 3204162"/>
                <a:gd name="connsiteX2-229" fmla="*/ 142574 w 2699637"/>
                <a:gd name="connsiteY2-230" fmla="*/ 1985833 h 3204162"/>
                <a:gd name="connsiteX3-231" fmla="*/ 1010275 w 2699637"/>
                <a:gd name="connsiteY3-232" fmla="*/ 868520 h 3204162"/>
                <a:gd name="connsiteX4-233" fmla="*/ 1272095 w 2699637"/>
                <a:gd name="connsiteY4-234" fmla="*/ 0 h 3204162"/>
                <a:gd name="connsiteX5-235" fmla="*/ 2699637 w 2699637"/>
                <a:gd name="connsiteY5-236" fmla="*/ 2948953 h 320416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51" y="connsiteY5-152"/>
                </a:cxn>
              </a:cxnLst>
              <a:rect l="l" t="t" r="r" b="b"/>
              <a:pathLst>
                <a:path w="2699637" h="3204162">
                  <a:moveTo>
                    <a:pt x="2699637" y="2948953"/>
                  </a:moveTo>
                  <a:cubicBezTo>
                    <a:pt x="2289114" y="3020552"/>
                    <a:pt x="1724840" y="3240146"/>
                    <a:pt x="1271289" y="3199092"/>
                  </a:cubicBezTo>
                  <a:cubicBezTo>
                    <a:pt x="758066" y="3152637"/>
                    <a:pt x="-403234" y="3110789"/>
                    <a:pt x="142574" y="1985833"/>
                  </a:cubicBezTo>
                  <a:cubicBezTo>
                    <a:pt x="383653" y="1455093"/>
                    <a:pt x="789351" y="1102364"/>
                    <a:pt x="1010275" y="868520"/>
                  </a:cubicBezTo>
                  <a:cubicBezTo>
                    <a:pt x="1167412" y="540875"/>
                    <a:pt x="1029452" y="577901"/>
                    <a:pt x="1272095" y="0"/>
                  </a:cubicBezTo>
                  <a:lnTo>
                    <a:pt x="2699637" y="2948953"/>
                  </a:lnTo>
                  <a:close/>
                </a:path>
              </a:pathLst>
            </a:custGeom>
            <a:solidFill>
              <a:srgbClr val="CD232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502020204030204"/>
                <a:ea typeface="宋体" panose="02010600030101010101" pitchFamily="2" charset="-122"/>
                <a:cs typeface="+mn-cs"/>
              </a:endParaRPr>
            </a:p>
          </p:txBody>
        </p:sp>
      </p:grpSp>
      <p:sp>
        <p:nvSpPr>
          <p:cNvPr id="19" name="矩形 18">
            <a:extLst>
              <a:ext uri="{FF2B5EF4-FFF2-40B4-BE49-F238E27FC236}">
                <a16:creationId xmlns:a16="http://schemas.microsoft.com/office/drawing/2014/main" id="{4F004ED4-B13D-4AAF-81D0-B6BEC6CD38A1}"/>
              </a:ext>
            </a:extLst>
          </p:cNvPr>
          <p:cNvSpPr/>
          <p:nvPr/>
        </p:nvSpPr>
        <p:spPr>
          <a:xfrm>
            <a:off x="9605069" y="2104887"/>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矩形 19">
            <a:extLst>
              <a:ext uri="{FF2B5EF4-FFF2-40B4-BE49-F238E27FC236}">
                <a16:creationId xmlns:a16="http://schemas.microsoft.com/office/drawing/2014/main" id="{4F004ED4-B13D-4AAF-81D0-B6BEC6CD38A1}"/>
              </a:ext>
            </a:extLst>
          </p:cNvPr>
          <p:cNvSpPr/>
          <p:nvPr/>
        </p:nvSpPr>
        <p:spPr>
          <a:xfrm>
            <a:off x="8529431" y="2104887"/>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矩形 20">
            <a:extLst>
              <a:ext uri="{FF2B5EF4-FFF2-40B4-BE49-F238E27FC236}">
                <a16:creationId xmlns:a16="http://schemas.microsoft.com/office/drawing/2014/main" id="{4F004ED4-B13D-4AAF-81D0-B6BEC6CD38A1}"/>
              </a:ext>
            </a:extLst>
          </p:cNvPr>
          <p:cNvSpPr/>
          <p:nvPr/>
        </p:nvSpPr>
        <p:spPr>
          <a:xfrm>
            <a:off x="10745105" y="2117058"/>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文本框 1"/>
          <p:cNvSpPr txBox="1"/>
          <p:nvPr/>
        </p:nvSpPr>
        <p:spPr>
          <a:xfrm>
            <a:off x="8595684" y="2142881"/>
            <a:ext cx="518984" cy="657937"/>
          </a:xfrm>
          <a:prstGeom prst="rect">
            <a:avLst/>
          </a:prstGeom>
          <a:noFill/>
        </p:spPr>
        <p:txBody>
          <a:bodyPr wrap="square" rtlCol="0" anchor="ctr">
            <a:spAutoFit/>
          </a:bodyPr>
          <a:lstStyle/>
          <a:p>
            <a:pPr>
              <a:lnSpc>
                <a:spcPct val="120000"/>
              </a:lnSpc>
            </a:pPr>
            <a:r>
              <a:rPr lang="zh-CN" altLang="en-US" sz="3200" dirty="0">
                <a:latin typeface="腾祥铁山楷书简繁合集" panose="01010104010101010101" pitchFamily="2" charset="-122"/>
                <a:ea typeface="腾祥铁山楷书简繁合集" panose="01010104010101010101" pitchFamily="2" charset="-122"/>
              </a:rPr>
              <a:t>伍</a:t>
            </a:r>
          </a:p>
        </p:txBody>
      </p:sp>
      <p:sp>
        <p:nvSpPr>
          <p:cNvPr id="3" name="文本框 2"/>
          <p:cNvSpPr txBox="1"/>
          <p:nvPr/>
        </p:nvSpPr>
        <p:spPr>
          <a:xfrm>
            <a:off x="9690616" y="2167641"/>
            <a:ext cx="538900" cy="657937"/>
          </a:xfrm>
          <a:prstGeom prst="rect">
            <a:avLst/>
          </a:prstGeom>
          <a:noFill/>
        </p:spPr>
        <p:txBody>
          <a:bodyPr wrap="square" rtlCol="0" anchor="ctr">
            <a:spAutoFit/>
          </a:bodyPr>
          <a:lstStyle/>
          <a:p>
            <a:pPr>
              <a:lnSpc>
                <a:spcPct val="120000"/>
              </a:lnSpc>
            </a:pPr>
            <a:r>
              <a:rPr lang="zh-CN" altLang="en-US" sz="3200" dirty="0">
                <a:latin typeface="腾祥铁山楷书简繁合集" panose="01010104010101010101" pitchFamily="2" charset="-122"/>
                <a:ea typeface="腾祥铁山楷书简繁合集" panose="01010104010101010101" pitchFamily="2" charset="-122"/>
              </a:rPr>
              <a:t>陆</a:t>
            </a:r>
          </a:p>
        </p:txBody>
      </p:sp>
      <p:sp>
        <p:nvSpPr>
          <p:cNvPr id="4" name="文本框 3"/>
          <p:cNvSpPr txBox="1"/>
          <p:nvPr/>
        </p:nvSpPr>
        <p:spPr>
          <a:xfrm>
            <a:off x="10822613" y="2175587"/>
            <a:ext cx="486032" cy="657937"/>
          </a:xfrm>
          <a:prstGeom prst="rect">
            <a:avLst/>
          </a:prstGeom>
          <a:noFill/>
        </p:spPr>
        <p:txBody>
          <a:bodyPr wrap="square" rtlCol="0" anchor="ctr">
            <a:spAutoFit/>
          </a:bodyPr>
          <a:lstStyle/>
          <a:p>
            <a:pPr>
              <a:lnSpc>
                <a:spcPct val="120000"/>
              </a:lnSpc>
            </a:pPr>
            <a:r>
              <a:rPr lang="zh-CN" altLang="en-US" sz="3200" dirty="0">
                <a:latin typeface="腾祥铁山楷书简繁合集" panose="01010104010101010101" pitchFamily="2" charset="-122"/>
                <a:ea typeface="腾祥铁山楷书简繁合集" panose="01010104010101010101" pitchFamily="2" charset="-122"/>
              </a:rPr>
              <a:t>柒</a:t>
            </a:r>
          </a:p>
        </p:txBody>
      </p:sp>
      <p:sp>
        <p:nvSpPr>
          <p:cNvPr id="6" name="文本框 5"/>
          <p:cNvSpPr txBox="1"/>
          <p:nvPr/>
        </p:nvSpPr>
        <p:spPr>
          <a:xfrm>
            <a:off x="8550586" y="2910131"/>
            <a:ext cx="701731" cy="3467899"/>
          </a:xfrm>
          <a:prstGeom prst="rect">
            <a:avLst/>
          </a:prstGeom>
          <a:noFill/>
        </p:spPr>
        <p:txBody>
          <a:bodyPr vert="eaVert" wrap="square" rtlCol="0" anchor="ctr">
            <a:spAutoFit/>
          </a:bodyPr>
          <a:lstStyle/>
          <a:p>
            <a:pPr>
              <a:lnSpc>
                <a:spcPct val="120000"/>
              </a:lnSpc>
            </a:pPr>
            <a:r>
              <a:rPr lang="zh-CN" altLang="en-US" sz="2800" dirty="0">
                <a:latin typeface="腾祥铁山楷书简繁合集" panose="01010104010101010101" pitchFamily="2" charset="-122"/>
                <a:ea typeface="腾祥铁山楷书简繁合集" panose="01010104010101010101" pitchFamily="2" charset="-122"/>
              </a:rPr>
              <a:t>其他非功能需求</a:t>
            </a:r>
          </a:p>
        </p:txBody>
      </p:sp>
      <p:sp>
        <p:nvSpPr>
          <p:cNvPr id="8" name="文本框 7"/>
          <p:cNvSpPr txBox="1"/>
          <p:nvPr/>
        </p:nvSpPr>
        <p:spPr>
          <a:xfrm>
            <a:off x="9661238" y="2924279"/>
            <a:ext cx="701731" cy="2277041"/>
          </a:xfrm>
          <a:prstGeom prst="rect">
            <a:avLst/>
          </a:prstGeom>
          <a:noFill/>
        </p:spPr>
        <p:txBody>
          <a:bodyPr vert="eaVert" wrap="square" rtlCol="0" anchor="ctr">
            <a:spAutoFit/>
          </a:bodyPr>
          <a:lstStyle/>
          <a:p>
            <a:pPr>
              <a:lnSpc>
                <a:spcPct val="120000"/>
              </a:lnSpc>
            </a:pPr>
            <a:r>
              <a:rPr lang="zh-CN" altLang="en-US" sz="2800" dirty="0">
                <a:latin typeface="腾祥铁山楷书简繁合集" panose="01010104010101010101" pitchFamily="2" charset="-122"/>
                <a:ea typeface="腾祥铁山楷书简繁合集" panose="01010104010101010101" pitchFamily="2" charset="-122"/>
              </a:rPr>
              <a:t>分析模型</a:t>
            </a:r>
          </a:p>
        </p:txBody>
      </p:sp>
      <p:sp>
        <p:nvSpPr>
          <p:cNvPr id="9" name="文本框 8"/>
          <p:cNvSpPr txBox="1"/>
          <p:nvPr/>
        </p:nvSpPr>
        <p:spPr>
          <a:xfrm>
            <a:off x="10787472" y="2910131"/>
            <a:ext cx="701731" cy="2465973"/>
          </a:xfrm>
          <a:prstGeom prst="rect">
            <a:avLst/>
          </a:prstGeom>
          <a:noFill/>
        </p:spPr>
        <p:txBody>
          <a:bodyPr vert="eaVert" wrap="square" rtlCol="0" anchor="ctr">
            <a:spAutoFit/>
          </a:bodyPr>
          <a:lstStyle/>
          <a:p>
            <a:pPr>
              <a:lnSpc>
                <a:spcPct val="120000"/>
              </a:lnSpc>
            </a:pPr>
            <a:r>
              <a:rPr lang="zh-CN" altLang="en-US" sz="2800" dirty="0">
                <a:latin typeface="腾祥铁山楷书简繁合集" panose="01010104010101010101" pitchFamily="2" charset="-122"/>
                <a:ea typeface="腾祥铁山楷书简繁合集" panose="01010104010101010101" pitchFamily="2" charset="-122"/>
              </a:rPr>
              <a:t>验收说明</a:t>
            </a:r>
          </a:p>
        </p:txBody>
      </p:sp>
    </p:spTree>
    <p:extLst>
      <p:ext uri="{BB962C8B-B14F-4D97-AF65-F5344CB8AC3E}">
        <p14:creationId xmlns:p14="http://schemas.microsoft.com/office/powerpoint/2010/main" val="4085727303"/>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6E71EC81-7466-4A70-983B-21AF2BE29530}"/>
              </a:ext>
            </a:extLst>
          </p:cNvPr>
          <p:cNvGrpSpPr/>
          <p:nvPr>
            <p:custDataLst>
              <p:tags r:id="rId1"/>
            </p:custDataLst>
          </p:nvPr>
        </p:nvGrpSpPr>
        <p:grpSpPr>
          <a:xfrm>
            <a:off x="9038416" y="2035010"/>
            <a:ext cx="1745436" cy="1450986"/>
            <a:chOff x="5270306" y="2180518"/>
            <a:chExt cx="1745436" cy="1450986"/>
          </a:xfrm>
        </p:grpSpPr>
        <p:sp>
          <p:nvSpPr>
            <p:cNvPr id="5" name="Hexagon 30">
              <a:extLst>
                <a:ext uri="{FF2B5EF4-FFF2-40B4-BE49-F238E27FC236}">
                  <a16:creationId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a16="http://schemas.microsoft.com/office/drawing/2014/main" id="{81710613-9F49-4A2D-BE0D-42159113ADF9}"/>
              </a:ext>
            </a:extLst>
          </p:cNvPr>
          <p:cNvGrpSpPr/>
          <p:nvPr>
            <p:custDataLst>
              <p:tags r:id="rId2"/>
            </p:custDataLst>
          </p:nvPr>
        </p:nvGrpSpPr>
        <p:grpSpPr>
          <a:xfrm>
            <a:off x="7700769" y="2788862"/>
            <a:ext cx="1746612" cy="1450986"/>
            <a:chOff x="3912430" y="2953631"/>
            <a:chExt cx="1746612" cy="1450986"/>
          </a:xfrm>
        </p:grpSpPr>
        <p:sp>
          <p:nvSpPr>
            <p:cNvPr id="14" name="Hexagon 32">
              <a:extLst>
                <a:ext uri="{FF2B5EF4-FFF2-40B4-BE49-F238E27FC236}">
                  <a16:creationId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a16="http://schemas.microsoft.com/office/drawing/2014/main" id="{6FF43E5E-360E-403B-9F6E-3B01A8A3C4C9}"/>
              </a:ext>
            </a:extLst>
          </p:cNvPr>
          <p:cNvGrpSpPr/>
          <p:nvPr>
            <p:custDataLst>
              <p:tags r:id="rId3"/>
            </p:custDataLst>
          </p:nvPr>
        </p:nvGrpSpPr>
        <p:grpSpPr>
          <a:xfrm>
            <a:off x="9050332" y="3542714"/>
            <a:ext cx="1746612" cy="1450986"/>
            <a:chOff x="5282143" y="3732657"/>
            <a:chExt cx="1746612" cy="1450986"/>
          </a:xfrm>
        </p:grpSpPr>
        <p:sp>
          <p:nvSpPr>
            <p:cNvPr id="23" name="Hexagon 26">
              <a:extLst>
                <a:ext uri="{FF2B5EF4-FFF2-40B4-BE49-F238E27FC236}">
                  <a16:creationId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a16="http://schemas.microsoft.com/office/drawing/2014/main" id="{9D68025B-FD5E-4BA4-8444-C9E5358B5F92}"/>
              </a:ext>
            </a:extLst>
          </p:cNvPr>
          <p:cNvGrpSpPr/>
          <p:nvPr>
            <p:custDataLst>
              <p:tags r:id="rId4"/>
            </p:custDataLst>
          </p:nvPr>
        </p:nvGrpSpPr>
        <p:grpSpPr>
          <a:xfrm>
            <a:off x="10359482" y="2840752"/>
            <a:ext cx="1746612" cy="1450986"/>
            <a:chOff x="6651498" y="2957183"/>
            <a:chExt cx="1746612" cy="1450986"/>
          </a:xfrm>
        </p:grpSpPr>
        <p:sp>
          <p:nvSpPr>
            <p:cNvPr id="33" name="Hexagon 28">
              <a:extLst>
                <a:ext uri="{FF2B5EF4-FFF2-40B4-BE49-F238E27FC236}">
                  <a16:creationId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221950" y="-168146"/>
            <a:ext cx="5456680" cy="1028038"/>
          </a:xfrm>
          <a:prstGeom prst="rect">
            <a:avLst/>
          </a:prstGeom>
        </p:spPr>
        <p:txBody>
          <a:bodyPr wrap="squar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数据字典</a:t>
            </a:r>
            <a:endParaRPr lang="zh-CN" altLang="zh-CN" sz="40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pic>
        <p:nvPicPr>
          <p:cNvPr id="9" name="图片 8"/>
          <p:cNvPicPr>
            <a:picLocks noChangeAspect="1"/>
          </p:cNvPicPr>
          <p:nvPr/>
        </p:nvPicPr>
        <p:blipFill>
          <a:blip r:embed="rId6"/>
          <a:stretch>
            <a:fillRect/>
          </a:stretch>
        </p:blipFill>
        <p:spPr>
          <a:xfrm>
            <a:off x="311155" y="787690"/>
            <a:ext cx="7018874" cy="6022079"/>
          </a:xfrm>
          <a:prstGeom prst="rect">
            <a:avLst/>
          </a:prstGeom>
        </p:spPr>
      </p:pic>
    </p:spTree>
    <p:extLst>
      <p:ext uri="{BB962C8B-B14F-4D97-AF65-F5344CB8AC3E}">
        <p14:creationId xmlns:p14="http://schemas.microsoft.com/office/powerpoint/2010/main" val="1261406809"/>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a16="http://schemas.microsoft.com/office/drawing/2014/main" id="{E2A033B7-48F5-4114-B18E-E0A02E364EE4}"/>
              </a:ext>
            </a:extLst>
          </p:cNvPr>
          <p:cNvGrpSpPr/>
          <p:nvPr>
            <p:custDataLst>
              <p:tags r:id="rId1"/>
            </p:custDataLst>
          </p:nvPr>
        </p:nvGrpSpPr>
        <p:grpSpPr>
          <a:xfrm>
            <a:off x="10274614" y="2013357"/>
            <a:ext cx="1713254" cy="1823860"/>
            <a:chOff x="3894540" y="1555501"/>
            <a:chExt cx="4402924" cy="4412221"/>
          </a:xfrm>
        </p:grpSpPr>
        <p:sp>
          <p:nvSpPr>
            <p:cNvPr id="3" name="Freeform: Shape 3">
              <a:extLst>
                <a:ext uri="{FF2B5EF4-FFF2-40B4-BE49-F238E27FC236}">
                  <a16:creationId xmlns:a16="http://schemas.microsoft.com/office/drawing/2014/main" id="{CC7C8F27-5798-4486-B179-37F8FD0D424E}"/>
                </a:ext>
              </a:extLst>
            </p:cNvPr>
            <p:cNvSpPr>
              <a:spLocks/>
            </p:cNvSpPr>
            <p:nvPr/>
          </p:nvSpPr>
          <p:spPr bwMode="auto">
            <a:xfrm>
              <a:off x="3894540" y="1562475"/>
              <a:ext cx="2622227" cy="221308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bg1"/>
              </a:solidFill>
              <a:round/>
              <a:headEnd/>
              <a:tailEnd/>
            </a:ln>
          </p:spPr>
          <p:txBody>
            <a:bodyPr anchor="ctr"/>
            <a:lstStyle/>
            <a:p>
              <a:pPr algn="ctr"/>
              <a:endParaRPr/>
            </a:p>
          </p:txBody>
        </p:sp>
        <p:sp>
          <p:nvSpPr>
            <p:cNvPr id="4" name="Freeform: Shape 4">
              <a:extLst>
                <a:ext uri="{FF2B5EF4-FFF2-40B4-BE49-F238E27FC236}">
                  <a16:creationId xmlns:a16="http://schemas.microsoft.com/office/drawing/2014/main" id="{EA0889F3-9C19-4C81-B89C-3B895099B88C}"/>
                </a:ext>
              </a:extLst>
            </p:cNvPr>
            <p:cNvSpPr>
              <a:spLocks/>
            </p:cNvSpPr>
            <p:nvPr/>
          </p:nvSpPr>
          <p:spPr bwMode="auto">
            <a:xfrm>
              <a:off x="6086701" y="1555501"/>
              <a:ext cx="2203787" cy="2633849"/>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bg1"/>
              </a:solidFill>
              <a:round/>
              <a:headEnd/>
              <a:tailEnd/>
            </a:ln>
          </p:spPr>
          <p:txBody>
            <a:bodyPr anchor="ctr"/>
            <a:lstStyle/>
            <a:p>
              <a:pPr algn="ctr"/>
              <a:endParaRPr/>
            </a:p>
          </p:txBody>
        </p:sp>
        <p:sp>
          <p:nvSpPr>
            <p:cNvPr id="5" name="Freeform: Shape 5">
              <a:extLst>
                <a:ext uri="{FF2B5EF4-FFF2-40B4-BE49-F238E27FC236}">
                  <a16:creationId xmlns:a16="http://schemas.microsoft.com/office/drawing/2014/main" id="{6AC6BBF1-5BF0-4CC9-A46B-DB89C9EAB5F5}"/>
                </a:ext>
              </a:extLst>
            </p:cNvPr>
            <p:cNvSpPr>
              <a:spLocks/>
            </p:cNvSpPr>
            <p:nvPr/>
          </p:nvSpPr>
          <p:spPr bwMode="auto">
            <a:xfrm>
              <a:off x="5649665" y="3775559"/>
              <a:ext cx="2647799" cy="2192163"/>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6"/>
            </a:solidFill>
            <a:ln w="19050">
              <a:solidFill>
                <a:schemeClr val="bg1"/>
              </a:solidFill>
              <a:round/>
              <a:headEnd/>
              <a:tailEnd/>
            </a:ln>
          </p:spPr>
          <p:txBody>
            <a:bodyPr anchor="ctr"/>
            <a:lstStyle/>
            <a:p>
              <a:pPr algn="ctr"/>
              <a:endParaRPr/>
            </a:p>
          </p:txBody>
        </p:sp>
        <p:sp>
          <p:nvSpPr>
            <p:cNvPr id="6" name="Freeform: Shape 6">
              <a:extLst>
                <a:ext uri="{FF2B5EF4-FFF2-40B4-BE49-F238E27FC236}">
                  <a16:creationId xmlns:a16="http://schemas.microsoft.com/office/drawing/2014/main" id="{F0D2D66A-47FA-4103-92BA-50C6C7193CD5}"/>
                </a:ext>
              </a:extLst>
            </p:cNvPr>
            <p:cNvSpPr>
              <a:spLocks/>
            </p:cNvSpPr>
            <p:nvPr/>
          </p:nvSpPr>
          <p:spPr bwMode="auto">
            <a:xfrm>
              <a:off x="3894541" y="3326898"/>
              <a:ext cx="2192164" cy="2633849"/>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bg1"/>
              </a:solidFill>
              <a:round/>
              <a:headEnd/>
              <a:tailEnd/>
            </a:ln>
          </p:spPr>
          <p:txBody>
            <a:bodyPr anchor="ctr"/>
            <a:lstStyle/>
            <a:p>
              <a:pPr algn="ctr"/>
              <a:endParaRPr/>
            </a:p>
          </p:txBody>
        </p:sp>
        <p:sp>
          <p:nvSpPr>
            <p:cNvPr id="7" name="Freeform: Shape 19">
              <a:extLst>
                <a:ext uri="{FF2B5EF4-FFF2-40B4-BE49-F238E27FC236}">
                  <a16:creationId xmlns:a16="http://schemas.microsoft.com/office/drawing/2014/main" id="{19C6539A-5503-4D91-8270-D0E857ED7C82}"/>
                </a:ext>
              </a:extLst>
            </p:cNvPr>
            <p:cNvSpPr>
              <a:spLocks/>
            </p:cNvSpPr>
            <p:nvPr/>
          </p:nvSpPr>
          <p:spPr bwMode="auto">
            <a:xfrm>
              <a:off x="4790242" y="2507289"/>
              <a:ext cx="436849" cy="534327"/>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1"/>
            </a:solidFill>
            <a:ln w="9525">
              <a:noFill/>
              <a:round/>
              <a:headEnd/>
              <a:tailEnd/>
            </a:ln>
          </p:spPr>
          <p:txBody>
            <a:bodyPr anchor="ctr"/>
            <a:lstStyle/>
            <a:p>
              <a:pPr algn="ctr"/>
              <a:endParaRPr/>
            </a:p>
          </p:txBody>
        </p:sp>
        <p:sp>
          <p:nvSpPr>
            <p:cNvPr id="8" name="Freeform: Shape 20">
              <a:extLst>
                <a:ext uri="{FF2B5EF4-FFF2-40B4-BE49-F238E27FC236}">
                  <a16:creationId xmlns:a16="http://schemas.microsoft.com/office/drawing/2014/main" id="{FF90CF9D-A187-43F1-AEF9-5188067EE695}"/>
                </a:ext>
              </a:extLst>
            </p:cNvPr>
            <p:cNvSpPr>
              <a:spLocks/>
            </p:cNvSpPr>
            <p:nvPr/>
          </p:nvSpPr>
          <p:spPr bwMode="auto">
            <a:xfrm>
              <a:off x="4636623" y="4330212"/>
              <a:ext cx="597413" cy="558165"/>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525">
              <a:noFill/>
              <a:round/>
              <a:headEnd/>
              <a:tailEnd/>
            </a:ln>
          </p:spPr>
          <p:txBody>
            <a:bodyPr anchor="ctr"/>
            <a:lstStyle/>
            <a:p>
              <a:pPr algn="ctr"/>
              <a:endParaRPr/>
            </a:p>
          </p:txBody>
        </p:sp>
        <p:sp>
          <p:nvSpPr>
            <p:cNvPr id="9" name="Freeform: Shape 21">
              <a:extLst>
                <a:ext uri="{FF2B5EF4-FFF2-40B4-BE49-F238E27FC236}">
                  <a16:creationId xmlns:a16="http://schemas.microsoft.com/office/drawing/2014/main" id="{7915FC4B-4CDD-4B1A-969A-85BEADB9BDB7}"/>
                </a:ext>
              </a:extLst>
            </p:cNvPr>
            <p:cNvSpPr>
              <a:spLocks/>
            </p:cNvSpPr>
            <p:nvPr/>
          </p:nvSpPr>
          <p:spPr bwMode="auto">
            <a:xfrm>
              <a:off x="6879455" y="2584097"/>
              <a:ext cx="522304" cy="51816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1"/>
            </a:solidFill>
            <a:ln w="9525">
              <a:noFill/>
              <a:round/>
              <a:headEnd/>
              <a:tailEnd/>
            </a:ln>
          </p:spPr>
          <p:txBody>
            <a:bodyPr anchor="ctr"/>
            <a:lstStyle/>
            <a:p>
              <a:pPr algn="ctr"/>
              <a:endParaRPr/>
            </a:p>
          </p:txBody>
        </p:sp>
        <p:sp>
          <p:nvSpPr>
            <p:cNvPr id="10" name="Freeform: Shape 22">
              <a:extLst>
                <a:ext uri="{FF2B5EF4-FFF2-40B4-BE49-F238E27FC236}">
                  <a16:creationId xmlns:a16="http://schemas.microsoft.com/office/drawing/2014/main" id="{5158A546-BF39-4B2F-8EFA-1594CF4CC7F6}"/>
                </a:ext>
              </a:extLst>
            </p:cNvPr>
            <p:cNvSpPr>
              <a:spLocks/>
            </p:cNvSpPr>
            <p:nvPr/>
          </p:nvSpPr>
          <p:spPr bwMode="auto">
            <a:xfrm>
              <a:off x="6720849" y="4624887"/>
              <a:ext cx="527292" cy="49391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anchor="ctr"/>
            <a:lstStyle/>
            <a:p>
              <a:pPr algn="ctr"/>
              <a:endParaRPr/>
            </a:p>
          </p:txBody>
        </p:sp>
        <p:sp>
          <p:nvSpPr>
            <p:cNvPr id="11" name="Freeform: Shape 23">
              <a:extLst>
                <a:ext uri="{FF2B5EF4-FFF2-40B4-BE49-F238E27FC236}">
                  <a16:creationId xmlns:a16="http://schemas.microsoft.com/office/drawing/2014/main" id="{FAC55DBD-67A4-4E4E-9601-099EBDADFF84}"/>
                </a:ext>
              </a:extLst>
            </p:cNvPr>
            <p:cNvSpPr>
              <a:spLocks/>
            </p:cNvSpPr>
            <p:nvPr/>
          </p:nvSpPr>
          <p:spPr bwMode="auto">
            <a:xfrm>
              <a:off x="5744343" y="3455733"/>
              <a:ext cx="649687" cy="639456"/>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anchor="ctr"/>
            <a:lstStyle/>
            <a:p>
              <a:pPr algn="ctr"/>
              <a:endParaRPr/>
            </a:p>
          </p:txBody>
        </p:sp>
      </p:grpSp>
      <p:sp>
        <p:nvSpPr>
          <p:cNvPr id="24" name="矩形 23"/>
          <p:cNvSpPr/>
          <p:nvPr/>
        </p:nvSpPr>
        <p:spPr>
          <a:xfrm>
            <a:off x="0" y="0"/>
            <a:ext cx="1936749" cy="1050737"/>
          </a:xfrm>
          <a:prstGeom prst="rect">
            <a:avLst/>
          </a:prstGeom>
        </p:spPr>
        <p:txBody>
          <a:bodyPr wrap="none">
            <a:spAutoFit/>
          </a:bodyPr>
          <a:lstStyle/>
          <a:p>
            <a:pPr lvl="1" algn="just">
              <a:lnSpc>
                <a:spcPct val="173000"/>
              </a:lnSpc>
              <a:spcBef>
                <a:spcPts val="1300"/>
              </a:spcBef>
              <a:spcAft>
                <a:spcPts val="1300"/>
              </a:spcAft>
            </a:pPr>
            <a:r>
              <a:rPr lang="en-US" altLang="zh-CN" sz="3600" b="1" kern="100" dirty="0">
                <a:latin typeface="等线 Light" panose="02010600030101010101" pitchFamily="2" charset="-122"/>
                <a:ea typeface="等线 Light" panose="02010600030101010101" pitchFamily="2" charset="-122"/>
                <a:cs typeface="Times New Roman" panose="02020603050405020304" pitchFamily="18" charset="0"/>
              </a:rPr>
              <a:t>3.ER</a:t>
            </a:r>
            <a:r>
              <a:rPr lang="zh-CN" altLang="zh-CN" sz="3600" b="1" kern="100" dirty="0">
                <a:latin typeface="等线 Light" panose="02010600030101010101" pitchFamily="2" charset="-122"/>
                <a:ea typeface="等线 Light" panose="02010600030101010101" pitchFamily="2" charset="-122"/>
                <a:cs typeface="Times New Roman" panose="02020603050405020304" pitchFamily="18" charset="0"/>
              </a:rPr>
              <a:t>图</a:t>
            </a:r>
          </a:p>
        </p:txBody>
      </p:sp>
      <p:sp>
        <p:nvSpPr>
          <p:cNvPr id="26" name="矩形 25"/>
          <p:cNvSpPr/>
          <p:nvPr/>
        </p:nvSpPr>
        <p:spPr>
          <a:xfrm>
            <a:off x="6831046" y="314419"/>
            <a:ext cx="1911101" cy="1050737"/>
          </a:xfrm>
          <a:prstGeom prst="rect">
            <a:avLst/>
          </a:prstGeom>
        </p:spPr>
        <p:txBody>
          <a:bodyPr wrap="none">
            <a:spAutoFit/>
          </a:bodyPr>
          <a:lstStyle/>
          <a:p>
            <a:pPr lvl="1" algn="just">
              <a:lnSpc>
                <a:spcPct val="173000"/>
              </a:lnSpc>
              <a:spcBef>
                <a:spcPts val="1300"/>
              </a:spcBef>
              <a:spcAft>
                <a:spcPts val="1300"/>
              </a:spcAft>
            </a:pPr>
            <a:r>
              <a:rPr lang="en-US" altLang="zh-CN" sz="3600" b="1" kern="100" dirty="0">
                <a:latin typeface="等线 Light" panose="02010600030101010101" pitchFamily="2" charset="-122"/>
                <a:ea typeface="等线 Light" panose="02010600030101010101" pitchFamily="2" charset="-122"/>
                <a:cs typeface="Times New Roman" panose="02020603050405020304" pitchFamily="18" charset="0"/>
              </a:rPr>
              <a:t>4.</a:t>
            </a:r>
            <a:r>
              <a:rPr lang="zh-CN" altLang="zh-CN" sz="3600" b="1" kern="100" dirty="0">
                <a:latin typeface="等线 Light" panose="02010600030101010101" pitchFamily="2" charset="-122"/>
                <a:ea typeface="等线 Light" panose="02010600030101010101" pitchFamily="2" charset="-122"/>
                <a:cs typeface="Times New Roman" panose="02020603050405020304" pitchFamily="18" charset="0"/>
              </a:rPr>
              <a:t>类图</a:t>
            </a:r>
          </a:p>
        </p:txBody>
      </p:sp>
      <p:pic>
        <p:nvPicPr>
          <p:cNvPr id="27" name="图片 26"/>
          <p:cNvPicPr/>
          <p:nvPr/>
        </p:nvPicPr>
        <p:blipFill>
          <a:blip r:embed="rId3"/>
          <a:stretch>
            <a:fillRect/>
          </a:stretch>
        </p:blipFill>
        <p:spPr>
          <a:xfrm>
            <a:off x="5673819" y="1144850"/>
            <a:ext cx="4598081" cy="4290224"/>
          </a:xfrm>
          <a:prstGeom prst="rect">
            <a:avLst/>
          </a:prstGeom>
        </p:spPr>
      </p:pic>
      <p:pic>
        <p:nvPicPr>
          <p:cNvPr id="13" name="图片 12"/>
          <p:cNvPicPr>
            <a:picLocks noChangeAspect="1"/>
          </p:cNvPicPr>
          <p:nvPr/>
        </p:nvPicPr>
        <p:blipFill>
          <a:blip r:embed="rId4"/>
          <a:stretch>
            <a:fillRect/>
          </a:stretch>
        </p:blipFill>
        <p:spPr>
          <a:xfrm>
            <a:off x="15355" y="1365156"/>
            <a:ext cx="5657107" cy="3927248"/>
          </a:xfrm>
          <a:prstGeom prst="rect">
            <a:avLst/>
          </a:prstGeom>
        </p:spPr>
      </p:pic>
    </p:spTree>
    <p:extLst>
      <p:ext uri="{BB962C8B-B14F-4D97-AF65-F5344CB8AC3E}">
        <p14:creationId xmlns:p14="http://schemas.microsoft.com/office/powerpoint/2010/main" val="145107162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895469" y="0"/>
            <a:ext cx="4427233" cy="1050737"/>
          </a:xfrm>
          <a:prstGeom prst="rect">
            <a:avLst/>
          </a:prstGeom>
        </p:spPr>
        <p:txBody>
          <a:bodyPr wrap="square">
            <a:spAutoFit/>
          </a:bodyPr>
          <a:lstStyle/>
          <a:p>
            <a:pPr lvl="3" algn="just">
              <a:lnSpc>
                <a:spcPct val="173000"/>
              </a:lnSpc>
              <a:spcBef>
                <a:spcPts val="1300"/>
              </a:spcBef>
              <a:spcAft>
                <a:spcPts val="1300"/>
              </a:spcAft>
            </a:pPr>
            <a:r>
              <a:rPr lang="en-US" altLang="zh-CN" sz="3600" b="1" kern="100" dirty="0">
                <a:latin typeface="等线 Light" panose="02010600030101010101" pitchFamily="2" charset="-122"/>
                <a:ea typeface="等线 Light" panose="02010600030101010101" pitchFamily="2" charset="-122"/>
                <a:cs typeface="Times New Roman" panose="02020603050405020304" pitchFamily="18" charset="0"/>
              </a:rPr>
              <a:t>5.</a:t>
            </a:r>
            <a:r>
              <a:rPr lang="zh-CN" altLang="zh-CN" sz="3600" b="1" kern="100" dirty="0">
                <a:latin typeface="等线 Light" panose="02010600030101010101" pitchFamily="2" charset="-122"/>
                <a:ea typeface="等线 Light" panose="02010600030101010101" pitchFamily="2" charset="-122"/>
                <a:cs typeface="Times New Roman" panose="02020603050405020304" pitchFamily="18" charset="0"/>
              </a:rPr>
              <a:t>数据流程图</a:t>
            </a:r>
          </a:p>
        </p:txBody>
      </p:sp>
      <p:pic>
        <p:nvPicPr>
          <p:cNvPr id="25" name="图片 24"/>
          <p:cNvPicPr/>
          <p:nvPr/>
        </p:nvPicPr>
        <p:blipFill>
          <a:blip r:embed="rId3">
            <a:extLst>
              <a:ext uri="{28A0092B-C50C-407E-A947-70E740481C1C}">
                <a14:useLocalDpi xmlns:a14="http://schemas.microsoft.com/office/drawing/2010/main" val="0"/>
              </a:ext>
            </a:extLst>
          </a:blip>
          <a:stretch>
            <a:fillRect/>
          </a:stretch>
        </p:blipFill>
        <p:spPr>
          <a:xfrm>
            <a:off x="135170" y="1084748"/>
            <a:ext cx="5590127" cy="4269847"/>
          </a:xfrm>
          <a:prstGeom prst="rect">
            <a:avLst/>
          </a:prstGeom>
        </p:spPr>
      </p:pic>
      <p:grpSp>
        <p:nvGrpSpPr>
          <p:cNvPr id="6" name="千图PPT彼岸天：ID 8661124库_组合 38">
            <a:extLst>
              <a:ext uri="{FF2B5EF4-FFF2-40B4-BE49-F238E27FC236}">
                <a16:creationId xmlns:a16="http://schemas.microsoft.com/office/drawing/2014/main" id="{E2F94970-E026-48E2-BAF9-F0997C042451}"/>
              </a:ext>
            </a:extLst>
          </p:cNvPr>
          <p:cNvGrpSpPr/>
          <p:nvPr>
            <p:custDataLst>
              <p:tags r:id="rId1"/>
            </p:custDataLst>
          </p:nvPr>
        </p:nvGrpSpPr>
        <p:grpSpPr>
          <a:xfrm>
            <a:off x="6887629" y="1215028"/>
            <a:ext cx="4560888" cy="4009286"/>
            <a:chOff x="3813176" y="2291376"/>
            <a:chExt cx="4560888" cy="4009286"/>
          </a:xfrm>
        </p:grpSpPr>
        <p:grpSp>
          <p:nvGrpSpPr>
            <p:cNvPr id="7" name="Group 1">
              <a:extLst>
                <a:ext uri="{FF2B5EF4-FFF2-40B4-BE49-F238E27FC236}">
                  <a16:creationId xmlns:a16="http://schemas.microsoft.com/office/drawing/2014/main" id="{4CEA1098-21E9-40A1-B5B3-6FD725F6A35B}"/>
                </a:ext>
              </a:extLst>
            </p:cNvPr>
            <p:cNvGrpSpPr/>
            <p:nvPr/>
          </p:nvGrpSpPr>
          <p:grpSpPr>
            <a:xfrm>
              <a:off x="6005513" y="3246437"/>
              <a:ext cx="552451" cy="3054225"/>
              <a:chOff x="6005513" y="2936001"/>
              <a:chExt cx="552451" cy="3054225"/>
            </a:xfrm>
          </p:grpSpPr>
          <p:sp>
            <p:nvSpPr>
              <p:cNvPr id="33" name="Rectangle 2">
                <a:extLst>
                  <a:ext uri="{FF2B5EF4-FFF2-40B4-BE49-F238E27FC236}">
                    <a16:creationId xmlns:a16="http://schemas.microsoft.com/office/drawing/2014/main" id="{54220A0C-D85F-47B8-BC8F-A495B15CFBA3}"/>
                  </a:ext>
                </a:extLst>
              </p:cNvPr>
              <p:cNvSpPr>
                <a:spLocks/>
              </p:cNvSpPr>
              <p:nvPr/>
            </p:nvSpPr>
            <p:spPr bwMode="auto">
              <a:xfrm>
                <a:off x="6067426" y="4093163"/>
                <a:ext cx="52388" cy="13970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4" name="Freeform: Shape 3">
                <a:extLst>
                  <a:ext uri="{FF2B5EF4-FFF2-40B4-BE49-F238E27FC236}">
                    <a16:creationId xmlns:a16="http://schemas.microsoft.com/office/drawing/2014/main" id="{D610E21B-32C6-4151-A20D-88C30FAB23D2}"/>
                  </a:ext>
                </a:extLst>
              </p:cNvPr>
              <p:cNvSpPr>
                <a:spLocks/>
              </p:cNvSpPr>
              <p:nvPr/>
            </p:nvSpPr>
            <p:spPr bwMode="auto">
              <a:xfrm>
                <a:off x="6048376" y="5490163"/>
                <a:ext cx="509588" cy="500063"/>
              </a:xfrm>
              <a:custGeom>
                <a:avLst/>
                <a:gdLst>
                  <a:gd name="T0" fmla="*/ 53 w 106"/>
                  <a:gd name="T1" fmla="*/ 104 h 104"/>
                  <a:gd name="T2" fmla="*/ 0 w 106"/>
                  <a:gd name="T3" fmla="*/ 53 h 104"/>
                  <a:gd name="T4" fmla="*/ 0 w 106"/>
                  <a:gd name="T5" fmla="*/ 4 h 104"/>
                  <a:gd name="T6" fmla="*/ 4 w 106"/>
                  <a:gd name="T7" fmla="*/ 0 h 104"/>
                  <a:gd name="T8" fmla="*/ 16 w 106"/>
                  <a:gd name="T9" fmla="*/ 0 h 104"/>
                  <a:gd name="T10" fmla="*/ 20 w 106"/>
                  <a:gd name="T11" fmla="*/ 4 h 104"/>
                  <a:gd name="T12" fmla="*/ 20 w 106"/>
                  <a:gd name="T13" fmla="*/ 53 h 104"/>
                  <a:gd name="T14" fmla="*/ 53 w 106"/>
                  <a:gd name="T15" fmla="*/ 83 h 104"/>
                  <a:gd name="T16" fmla="*/ 85 w 106"/>
                  <a:gd name="T17" fmla="*/ 53 h 104"/>
                  <a:gd name="T18" fmla="*/ 89 w 106"/>
                  <a:gd name="T19" fmla="*/ 49 h 104"/>
                  <a:gd name="T20" fmla="*/ 102 w 106"/>
                  <a:gd name="T21" fmla="*/ 49 h 104"/>
                  <a:gd name="T22" fmla="*/ 105 w 106"/>
                  <a:gd name="T23" fmla="*/ 50 h 104"/>
                  <a:gd name="T24" fmla="*/ 106 w 106"/>
                  <a:gd name="T25" fmla="*/ 53 h 104"/>
                  <a:gd name="T26" fmla="*/ 53 w 106"/>
                  <a:gd name="T27"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04">
                    <a:moveTo>
                      <a:pt x="53" y="104"/>
                    </a:moveTo>
                    <a:cubicBezTo>
                      <a:pt x="24" y="104"/>
                      <a:pt x="1" y="82"/>
                      <a:pt x="0" y="53"/>
                    </a:cubicBezTo>
                    <a:cubicBezTo>
                      <a:pt x="0" y="4"/>
                      <a:pt x="0" y="4"/>
                      <a:pt x="0" y="4"/>
                    </a:cubicBezTo>
                    <a:cubicBezTo>
                      <a:pt x="0" y="1"/>
                      <a:pt x="2" y="0"/>
                      <a:pt x="4" y="0"/>
                    </a:cubicBezTo>
                    <a:cubicBezTo>
                      <a:pt x="16" y="0"/>
                      <a:pt x="16" y="0"/>
                      <a:pt x="16" y="0"/>
                    </a:cubicBezTo>
                    <a:cubicBezTo>
                      <a:pt x="19" y="0"/>
                      <a:pt x="20" y="2"/>
                      <a:pt x="20" y="4"/>
                    </a:cubicBezTo>
                    <a:cubicBezTo>
                      <a:pt x="20" y="4"/>
                      <a:pt x="20" y="53"/>
                      <a:pt x="20" y="53"/>
                    </a:cubicBezTo>
                    <a:cubicBezTo>
                      <a:pt x="22" y="70"/>
                      <a:pt x="36" y="83"/>
                      <a:pt x="53" y="83"/>
                    </a:cubicBezTo>
                    <a:cubicBezTo>
                      <a:pt x="70" y="83"/>
                      <a:pt x="84" y="70"/>
                      <a:pt x="85" y="53"/>
                    </a:cubicBezTo>
                    <a:cubicBezTo>
                      <a:pt x="86" y="51"/>
                      <a:pt x="87" y="49"/>
                      <a:pt x="89" y="49"/>
                    </a:cubicBezTo>
                    <a:cubicBezTo>
                      <a:pt x="102" y="49"/>
                      <a:pt x="102" y="49"/>
                      <a:pt x="102" y="49"/>
                    </a:cubicBezTo>
                    <a:cubicBezTo>
                      <a:pt x="103" y="49"/>
                      <a:pt x="104" y="50"/>
                      <a:pt x="105" y="50"/>
                    </a:cubicBezTo>
                    <a:cubicBezTo>
                      <a:pt x="106" y="51"/>
                      <a:pt x="106" y="52"/>
                      <a:pt x="106" y="53"/>
                    </a:cubicBezTo>
                    <a:cubicBezTo>
                      <a:pt x="105" y="82"/>
                      <a:pt x="82" y="104"/>
                      <a:pt x="53" y="104"/>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Freeform: Shape 4">
                <a:extLst>
                  <a:ext uri="{FF2B5EF4-FFF2-40B4-BE49-F238E27FC236}">
                    <a16:creationId xmlns:a16="http://schemas.microsoft.com/office/drawing/2014/main" id="{A607342D-B753-4F1D-A072-936637DF03AE}"/>
                  </a:ext>
                </a:extLst>
              </p:cNvPr>
              <p:cNvSpPr>
                <a:spLocks/>
              </p:cNvSpPr>
              <p:nvPr/>
            </p:nvSpPr>
            <p:spPr bwMode="auto">
              <a:xfrm>
                <a:off x="6005513" y="2936001"/>
                <a:ext cx="177800" cy="417513"/>
              </a:xfrm>
              <a:custGeom>
                <a:avLst/>
                <a:gdLst>
                  <a:gd name="connsiteX0" fmla="*/ 85725 w 177800"/>
                  <a:gd name="connsiteY0" fmla="*/ 0 h 417513"/>
                  <a:gd name="connsiteX1" fmla="*/ 85726 w 177800"/>
                  <a:gd name="connsiteY1" fmla="*/ 0 h 417513"/>
                  <a:gd name="connsiteX2" fmla="*/ 90488 w 177800"/>
                  <a:gd name="connsiteY2" fmla="*/ 0 h 417513"/>
                  <a:gd name="connsiteX3" fmla="*/ 90488 w 177800"/>
                  <a:gd name="connsiteY3" fmla="*/ 0 h 417513"/>
                  <a:gd name="connsiteX4" fmla="*/ 90488 w 177800"/>
                  <a:gd name="connsiteY4" fmla="*/ 3 h 417513"/>
                  <a:gd name="connsiteX5" fmla="*/ 177800 w 177800"/>
                  <a:gd name="connsiteY5" fmla="*/ 417513 h 417513"/>
                  <a:gd name="connsiteX6" fmla="*/ 90488 w 177800"/>
                  <a:gd name="connsiteY6" fmla="*/ 417513 h 417513"/>
                  <a:gd name="connsiteX7" fmla="*/ 85725 w 177800"/>
                  <a:gd name="connsiteY7" fmla="*/ 417513 h 417513"/>
                  <a:gd name="connsiteX8" fmla="*/ 0 w 177800"/>
                  <a:gd name="connsiteY8" fmla="*/ 417513 h 417513"/>
                  <a:gd name="connsiteX9" fmla="*/ 85725 w 177800"/>
                  <a:gd name="connsiteY9" fmla="*/ 3 h 41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00" h="417513">
                    <a:moveTo>
                      <a:pt x="85725" y="0"/>
                    </a:moveTo>
                    <a:lnTo>
                      <a:pt x="85726" y="0"/>
                    </a:lnTo>
                    <a:lnTo>
                      <a:pt x="90488" y="0"/>
                    </a:lnTo>
                    <a:lnTo>
                      <a:pt x="90488" y="0"/>
                    </a:lnTo>
                    <a:lnTo>
                      <a:pt x="90488" y="3"/>
                    </a:lnTo>
                    <a:lnTo>
                      <a:pt x="177800" y="417513"/>
                    </a:lnTo>
                    <a:lnTo>
                      <a:pt x="90488" y="417513"/>
                    </a:lnTo>
                    <a:lnTo>
                      <a:pt x="85725" y="417513"/>
                    </a:lnTo>
                    <a:lnTo>
                      <a:pt x="0" y="417513"/>
                    </a:lnTo>
                    <a:lnTo>
                      <a:pt x="85725" y="3"/>
                    </a:lnTo>
                    <a:close/>
                  </a:path>
                </a:pathLst>
              </a:custGeom>
              <a:solidFill>
                <a:schemeClr val="tx2"/>
              </a:solidFill>
              <a:ln>
                <a:noFill/>
              </a:ln>
            </p:spPr>
            <p:txBody>
              <a:bodyPr anchor="ctr"/>
              <a:lstStyle/>
              <a:p>
                <a:pPr algn="ctr"/>
                <a:endParaRPr/>
              </a:p>
            </p:txBody>
          </p:sp>
        </p:grpSp>
        <p:grpSp>
          <p:nvGrpSpPr>
            <p:cNvPr id="8" name="Group 35">
              <a:extLst>
                <a:ext uri="{FF2B5EF4-FFF2-40B4-BE49-F238E27FC236}">
                  <a16:creationId xmlns:a16="http://schemas.microsoft.com/office/drawing/2014/main" id="{D91E71B8-209F-4C62-8786-A66611150B40}"/>
                </a:ext>
              </a:extLst>
            </p:cNvPr>
            <p:cNvGrpSpPr/>
            <p:nvPr/>
          </p:nvGrpSpPr>
          <p:grpSpPr>
            <a:xfrm>
              <a:off x="3813176" y="2291376"/>
              <a:ext cx="4560888" cy="2728299"/>
              <a:chOff x="3813176" y="2291376"/>
              <a:chExt cx="4560888" cy="2728299"/>
            </a:xfrm>
          </p:grpSpPr>
          <p:sp>
            <p:nvSpPr>
              <p:cNvPr id="9" name="Freeform: Shape 5">
                <a:extLst>
                  <a:ext uri="{FF2B5EF4-FFF2-40B4-BE49-F238E27FC236}">
                    <a16:creationId xmlns:a16="http://schemas.microsoft.com/office/drawing/2014/main" id="{FFC7EC08-357D-4460-AE31-1BCE4377ADD1}"/>
                  </a:ext>
                </a:extLst>
              </p:cNvPr>
              <p:cNvSpPr>
                <a:spLocks/>
              </p:cNvSpPr>
              <p:nvPr/>
            </p:nvSpPr>
            <p:spPr bwMode="auto">
              <a:xfrm>
                <a:off x="3813176" y="3429000"/>
                <a:ext cx="2282825" cy="1590675"/>
              </a:xfrm>
              <a:custGeom>
                <a:avLst/>
                <a:gdLst>
                  <a:gd name="T0" fmla="*/ 475 w 475"/>
                  <a:gd name="T1" fmla="*/ 0 h 331"/>
                  <a:gd name="T2" fmla="*/ 0 w 475"/>
                  <a:gd name="T3" fmla="*/ 275 h 331"/>
                  <a:gd name="T4" fmla="*/ 153 w 475"/>
                  <a:gd name="T5" fmla="*/ 331 h 331"/>
                  <a:gd name="T6" fmla="*/ 453 w 475"/>
                  <a:gd name="T7" fmla="*/ 62 h 331"/>
                  <a:gd name="T8" fmla="*/ 475 w 475"/>
                  <a:gd name="T9" fmla="*/ 0 h 331"/>
                </a:gdLst>
                <a:ahLst/>
                <a:cxnLst>
                  <a:cxn ang="0">
                    <a:pos x="T0" y="T1"/>
                  </a:cxn>
                  <a:cxn ang="0">
                    <a:pos x="T2" y="T3"/>
                  </a:cxn>
                  <a:cxn ang="0">
                    <a:pos x="T4" y="T5"/>
                  </a:cxn>
                  <a:cxn ang="0">
                    <a:pos x="T6" y="T7"/>
                  </a:cxn>
                  <a:cxn ang="0">
                    <a:pos x="T8" y="T9"/>
                  </a:cxn>
                </a:cxnLst>
                <a:rect l="0" t="0" r="r" b="b"/>
                <a:pathLst>
                  <a:path w="475" h="331">
                    <a:moveTo>
                      <a:pt x="475" y="0"/>
                    </a:moveTo>
                    <a:cubicBezTo>
                      <a:pt x="264" y="0"/>
                      <a:pt x="118" y="76"/>
                      <a:pt x="0" y="275"/>
                    </a:cubicBezTo>
                    <a:cubicBezTo>
                      <a:pt x="18" y="267"/>
                      <a:pt x="100" y="253"/>
                      <a:pt x="153" y="331"/>
                    </a:cubicBezTo>
                    <a:cubicBezTo>
                      <a:pt x="195" y="211"/>
                      <a:pt x="453" y="62"/>
                      <a:pt x="453" y="62"/>
                    </a:cubicBezTo>
                    <a:lnTo>
                      <a:pt x="4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Freeform: Shape 6">
                <a:extLst>
                  <a:ext uri="{FF2B5EF4-FFF2-40B4-BE49-F238E27FC236}">
                    <a16:creationId xmlns:a16="http://schemas.microsoft.com/office/drawing/2014/main" id="{03A4250E-75F1-42D5-A124-1FEFA9FE8598}"/>
                  </a:ext>
                </a:extLst>
              </p:cNvPr>
              <p:cNvSpPr>
                <a:spLocks/>
              </p:cNvSpPr>
              <p:nvPr/>
            </p:nvSpPr>
            <p:spPr bwMode="auto">
              <a:xfrm>
                <a:off x="6091239" y="3429000"/>
                <a:ext cx="2282825" cy="1590675"/>
              </a:xfrm>
              <a:custGeom>
                <a:avLst/>
                <a:gdLst>
                  <a:gd name="T0" fmla="*/ 0 w 475"/>
                  <a:gd name="T1" fmla="*/ 0 h 331"/>
                  <a:gd name="T2" fmla="*/ 475 w 475"/>
                  <a:gd name="T3" fmla="*/ 275 h 331"/>
                  <a:gd name="T4" fmla="*/ 322 w 475"/>
                  <a:gd name="T5" fmla="*/ 331 h 331"/>
                  <a:gd name="T6" fmla="*/ 22 w 475"/>
                  <a:gd name="T7" fmla="*/ 62 h 331"/>
                  <a:gd name="T8" fmla="*/ 0 w 475"/>
                  <a:gd name="T9" fmla="*/ 0 h 331"/>
                </a:gdLst>
                <a:ahLst/>
                <a:cxnLst>
                  <a:cxn ang="0">
                    <a:pos x="T0" y="T1"/>
                  </a:cxn>
                  <a:cxn ang="0">
                    <a:pos x="T2" y="T3"/>
                  </a:cxn>
                  <a:cxn ang="0">
                    <a:pos x="T4" y="T5"/>
                  </a:cxn>
                  <a:cxn ang="0">
                    <a:pos x="T6" y="T7"/>
                  </a:cxn>
                  <a:cxn ang="0">
                    <a:pos x="T8" y="T9"/>
                  </a:cxn>
                </a:cxnLst>
                <a:rect l="0" t="0" r="r" b="b"/>
                <a:pathLst>
                  <a:path w="475" h="331">
                    <a:moveTo>
                      <a:pt x="0" y="0"/>
                    </a:moveTo>
                    <a:cubicBezTo>
                      <a:pt x="211" y="0"/>
                      <a:pt x="357" y="76"/>
                      <a:pt x="475" y="275"/>
                    </a:cubicBezTo>
                    <a:cubicBezTo>
                      <a:pt x="457" y="267"/>
                      <a:pt x="375" y="253"/>
                      <a:pt x="322" y="331"/>
                    </a:cubicBezTo>
                    <a:cubicBezTo>
                      <a:pt x="280" y="211"/>
                      <a:pt x="22" y="62"/>
                      <a:pt x="22" y="62"/>
                    </a:cubicBezTo>
                    <a:lnTo>
                      <a:pt x="0"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Freeform: Shape 7">
                <a:extLst>
                  <a:ext uri="{FF2B5EF4-FFF2-40B4-BE49-F238E27FC236}">
                    <a16:creationId xmlns:a16="http://schemas.microsoft.com/office/drawing/2014/main" id="{792EB640-06AD-4A69-8DB9-C8579C366618}"/>
                  </a:ext>
                </a:extLst>
              </p:cNvPr>
              <p:cNvSpPr>
                <a:spLocks/>
              </p:cNvSpPr>
              <p:nvPr/>
            </p:nvSpPr>
            <p:spPr bwMode="auto">
              <a:xfrm>
                <a:off x="6086476" y="3429000"/>
                <a:ext cx="476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Freeform: Shape 8">
                <a:extLst>
                  <a:ext uri="{FF2B5EF4-FFF2-40B4-BE49-F238E27FC236}">
                    <a16:creationId xmlns:a16="http://schemas.microsoft.com/office/drawing/2014/main" id="{485DE1F8-70CC-4DBA-AF64-968DC019ED28}"/>
                  </a:ext>
                </a:extLst>
              </p:cNvPr>
              <p:cNvSpPr>
                <a:spLocks/>
              </p:cNvSpPr>
              <p:nvPr/>
            </p:nvSpPr>
            <p:spPr bwMode="auto">
              <a:xfrm>
                <a:off x="6091239" y="3429000"/>
                <a:ext cx="9525" cy="0"/>
              </a:xfrm>
              <a:custGeom>
                <a:avLst/>
                <a:gdLst>
                  <a:gd name="T0" fmla="*/ 0 w 2"/>
                  <a:gd name="T1" fmla="*/ 0 w 2"/>
                  <a:gd name="T2" fmla="*/ 0 w 2"/>
                </a:gdLst>
                <a:ahLst/>
                <a:cxnLst>
                  <a:cxn ang="0">
                    <a:pos x="T0" y="0"/>
                  </a:cxn>
                  <a:cxn ang="0">
                    <a:pos x="T1" y="0"/>
                  </a:cxn>
                  <a:cxn ang="0">
                    <a:pos x="T2" y="0"/>
                  </a:cxn>
                </a:cxnLst>
                <a:rect l="0" t="0" r="r" b="b"/>
                <a:pathLst>
                  <a:path w="2">
                    <a:moveTo>
                      <a:pt x="0" y="0"/>
                    </a:moveTo>
                    <a:cubicBezTo>
                      <a:pt x="0" y="0"/>
                      <a:pt x="0" y="0"/>
                      <a:pt x="0" y="0"/>
                    </a:cubicBezTo>
                    <a:cubicBezTo>
                      <a:pt x="1" y="0"/>
                      <a:pt x="2" y="0"/>
                      <a:pt x="0"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Freeform: Shape 9">
                <a:extLst>
                  <a:ext uri="{FF2B5EF4-FFF2-40B4-BE49-F238E27FC236}">
                    <a16:creationId xmlns:a16="http://schemas.microsoft.com/office/drawing/2014/main" id="{A1806553-3993-4160-A740-FC3C11A430E1}"/>
                  </a:ext>
                </a:extLst>
              </p:cNvPr>
              <p:cNvSpPr>
                <a:spLocks/>
              </p:cNvSpPr>
              <p:nvPr/>
            </p:nvSpPr>
            <p:spPr bwMode="auto">
              <a:xfrm>
                <a:off x="6091239" y="3429000"/>
                <a:ext cx="1547813" cy="1590675"/>
              </a:xfrm>
              <a:custGeom>
                <a:avLst/>
                <a:gdLst>
                  <a:gd name="T0" fmla="*/ 0 w 322"/>
                  <a:gd name="T1" fmla="*/ 0 h 331"/>
                  <a:gd name="T2" fmla="*/ 0 w 322"/>
                  <a:gd name="T3" fmla="*/ 288 h 331"/>
                  <a:gd name="T4" fmla="*/ 322 w 322"/>
                  <a:gd name="T5" fmla="*/ 331 h 331"/>
                  <a:gd name="T6" fmla="*/ 0 w 322"/>
                  <a:gd name="T7" fmla="*/ 0 h 331"/>
                </a:gdLst>
                <a:ahLst/>
                <a:cxnLst>
                  <a:cxn ang="0">
                    <a:pos x="T0" y="T1"/>
                  </a:cxn>
                  <a:cxn ang="0">
                    <a:pos x="T2" y="T3"/>
                  </a:cxn>
                  <a:cxn ang="0">
                    <a:pos x="T4" y="T5"/>
                  </a:cxn>
                  <a:cxn ang="0">
                    <a:pos x="T6" y="T7"/>
                  </a:cxn>
                </a:cxnLst>
                <a:rect l="0" t="0" r="r" b="b"/>
                <a:pathLst>
                  <a:path w="322" h="331">
                    <a:moveTo>
                      <a:pt x="0" y="0"/>
                    </a:moveTo>
                    <a:cubicBezTo>
                      <a:pt x="0" y="288"/>
                      <a:pt x="0" y="288"/>
                      <a:pt x="0" y="288"/>
                    </a:cubicBezTo>
                    <a:cubicBezTo>
                      <a:pt x="112" y="288"/>
                      <a:pt x="263" y="285"/>
                      <a:pt x="322" y="331"/>
                    </a:cubicBezTo>
                    <a:cubicBezTo>
                      <a:pt x="243" y="67"/>
                      <a:pt x="149" y="3"/>
                      <a:pt x="0"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 name="Freeform: Shape 10">
                <a:extLst>
                  <a:ext uri="{FF2B5EF4-FFF2-40B4-BE49-F238E27FC236}">
                    <a16:creationId xmlns:a16="http://schemas.microsoft.com/office/drawing/2014/main" id="{01336F8D-BA3A-4F23-AFBB-71E43925995E}"/>
                  </a:ext>
                </a:extLst>
              </p:cNvPr>
              <p:cNvSpPr>
                <a:spLocks/>
              </p:cNvSpPr>
              <p:nvPr/>
            </p:nvSpPr>
            <p:spPr bwMode="auto">
              <a:xfrm>
                <a:off x="4548189" y="3429000"/>
                <a:ext cx="1547813" cy="1590675"/>
              </a:xfrm>
              <a:custGeom>
                <a:avLst/>
                <a:gdLst>
                  <a:gd name="T0" fmla="*/ 322 w 322"/>
                  <a:gd name="T1" fmla="*/ 0 h 331"/>
                  <a:gd name="T2" fmla="*/ 322 w 322"/>
                  <a:gd name="T3" fmla="*/ 288 h 331"/>
                  <a:gd name="T4" fmla="*/ 0 w 322"/>
                  <a:gd name="T5" fmla="*/ 331 h 331"/>
                  <a:gd name="T6" fmla="*/ 322 w 322"/>
                  <a:gd name="T7" fmla="*/ 0 h 331"/>
                </a:gdLst>
                <a:ahLst/>
                <a:cxnLst>
                  <a:cxn ang="0">
                    <a:pos x="T0" y="T1"/>
                  </a:cxn>
                  <a:cxn ang="0">
                    <a:pos x="T2" y="T3"/>
                  </a:cxn>
                  <a:cxn ang="0">
                    <a:pos x="T4" y="T5"/>
                  </a:cxn>
                  <a:cxn ang="0">
                    <a:pos x="T6" y="T7"/>
                  </a:cxn>
                </a:cxnLst>
                <a:rect l="0" t="0" r="r" b="b"/>
                <a:pathLst>
                  <a:path w="322" h="331">
                    <a:moveTo>
                      <a:pt x="322" y="0"/>
                    </a:moveTo>
                    <a:cubicBezTo>
                      <a:pt x="322" y="288"/>
                      <a:pt x="322" y="288"/>
                      <a:pt x="322" y="288"/>
                    </a:cubicBezTo>
                    <a:cubicBezTo>
                      <a:pt x="211" y="288"/>
                      <a:pt x="59" y="285"/>
                      <a:pt x="0" y="331"/>
                    </a:cubicBezTo>
                    <a:cubicBezTo>
                      <a:pt x="79" y="67"/>
                      <a:pt x="173" y="3"/>
                      <a:pt x="32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5" name="Group 23">
                <a:extLst>
                  <a:ext uri="{FF2B5EF4-FFF2-40B4-BE49-F238E27FC236}">
                    <a16:creationId xmlns:a16="http://schemas.microsoft.com/office/drawing/2014/main" id="{BD3B4ED6-5B71-4D9B-9C33-06A72B944075}"/>
                  </a:ext>
                </a:extLst>
              </p:cNvPr>
              <p:cNvGrpSpPr/>
              <p:nvPr/>
            </p:nvGrpSpPr>
            <p:grpSpPr>
              <a:xfrm>
                <a:off x="5238068" y="2291376"/>
                <a:ext cx="529914" cy="595974"/>
                <a:chOff x="5238068" y="2291376"/>
                <a:chExt cx="529914" cy="595974"/>
              </a:xfrm>
            </p:grpSpPr>
            <p:sp>
              <p:nvSpPr>
                <p:cNvPr id="31" name="Freeform: Shape 24">
                  <a:extLst>
                    <a:ext uri="{FF2B5EF4-FFF2-40B4-BE49-F238E27FC236}">
                      <a16:creationId xmlns:a16="http://schemas.microsoft.com/office/drawing/2014/main" id="{5EF01C39-C481-46A3-A58B-3D0A6C71C8F9}"/>
                    </a:ext>
                  </a:extLst>
                </p:cNvPr>
                <p:cNvSpPr/>
                <p:nvPr/>
              </p:nvSpPr>
              <p:spPr>
                <a:xfrm>
                  <a:off x="5238068"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1"/>
                </a:solidFill>
                <a:ln w="12700" cap="flat">
                  <a:noFill/>
                  <a:miter lim="400000"/>
                </a:ln>
                <a:effectLst/>
              </p:spPr>
              <p:txBody>
                <a:bodyPr anchor="ctr"/>
                <a:lstStyle/>
                <a:p>
                  <a:pPr algn="ctr"/>
                  <a:endParaRPr/>
                </a:p>
              </p:txBody>
            </p:sp>
            <p:sp>
              <p:nvSpPr>
                <p:cNvPr id="32" name="Freeform: Shape 25">
                  <a:extLst>
                    <a:ext uri="{FF2B5EF4-FFF2-40B4-BE49-F238E27FC236}">
                      <a16:creationId xmlns:a16="http://schemas.microsoft.com/office/drawing/2014/main" id="{0AEC643E-D808-47DA-A922-35CF297E40C7}"/>
                    </a:ext>
                  </a:extLst>
                </p:cNvPr>
                <p:cNvSpPr>
                  <a:spLocks/>
                </p:cNvSpPr>
                <p:nvPr/>
              </p:nvSpPr>
              <p:spPr bwMode="auto">
                <a:xfrm>
                  <a:off x="5357526" y="2503824"/>
                  <a:ext cx="290998" cy="290998"/>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grpSp>
          <p:grpSp>
            <p:nvGrpSpPr>
              <p:cNvPr id="16" name="Group 26">
                <a:extLst>
                  <a:ext uri="{FF2B5EF4-FFF2-40B4-BE49-F238E27FC236}">
                    <a16:creationId xmlns:a16="http://schemas.microsoft.com/office/drawing/2014/main" id="{37B421CE-283B-439B-B92B-8AC260087BD9}"/>
                  </a:ext>
                </a:extLst>
              </p:cNvPr>
              <p:cNvGrpSpPr/>
              <p:nvPr/>
            </p:nvGrpSpPr>
            <p:grpSpPr>
              <a:xfrm>
                <a:off x="7772232" y="2928062"/>
                <a:ext cx="529914" cy="595974"/>
                <a:chOff x="7772232" y="2928062"/>
                <a:chExt cx="529914" cy="595974"/>
              </a:xfrm>
            </p:grpSpPr>
            <p:sp>
              <p:nvSpPr>
                <p:cNvPr id="29" name="Freeform: Shape 27">
                  <a:extLst>
                    <a:ext uri="{FF2B5EF4-FFF2-40B4-BE49-F238E27FC236}">
                      <a16:creationId xmlns:a16="http://schemas.microsoft.com/office/drawing/2014/main" id="{6EF8B8D7-6D75-4461-8D8D-C838899FBE24}"/>
                    </a:ext>
                  </a:extLst>
                </p:cNvPr>
                <p:cNvSpPr/>
                <p:nvPr/>
              </p:nvSpPr>
              <p:spPr>
                <a:xfrm>
                  <a:off x="77722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4"/>
                </a:solidFill>
                <a:ln w="12700" cap="flat">
                  <a:noFill/>
                  <a:miter lim="400000"/>
                </a:ln>
                <a:effectLst/>
              </p:spPr>
              <p:txBody>
                <a:bodyPr anchor="ctr"/>
                <a:lstStyle/>
                <a:p>
                  <a:pPr algn="ctr"/>
                  <a:endParaRPr/>
                </a:p>
              </p:txBody>
            </p:sp>
            <p:sp>
              <p:nvSpPr>
                <p:cNvPr id="30" name="Freeform: Shape 28">
                  <a:extLst>
                    <a:ext uri="{FF2B5EF4-FFF2-40B4-BE49-F238E27FC236}">
                      <a16:creationId xmlns:a16="http://schemas.microsoft.com/office/drawing/2014/main" id="{A67C9D43-7064-414A-882D-CFB880881A18}"/>
                    </a:ext>
                  </a:extLst>
                </p:cNvPr>
                <p:cNvSpPr>
                  <a:spLocks/>
                </p:cNvSpPr>
                <p:nvPr/>
              </p:nvSpPr>
              <p:spPr bwMode="auto">
                <a:xfrm>
                  <a:off x="7891690" y="3136384"/>
                  <a:ext cx="290998" cy="237698"/>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nvGrpSpPr>
              <p:cNvPr id="17" name="Group 29">
                <a:extLst>
                  <a:ext uri="{FF2B5EF4-FFF2-40B4-BE49-F238E27FC236}">
                    <a16:creationId xmlns:a16="http://schemas.microsoft.com/office/drawing/2014/main" id="{C7FA0562-14CA-4216-87B3-F63356C655D4}"/>
                  </a:ext>
                </a:extLst>
              </p:cNvPr>
              <p:cNvGrpSpPr/>
              <p:nvPr/>
            </p:nvGrpSpPr>
            <p:grpSpPr>
              <a:xfrm>
                <a:off x="6414494" y="2291376"/>
                <a:ext cx="529914" cy="595974"/>
                <a:chOff x="6414494" y="2291376"/>
                <a:chExt cx="529914" cy="595974"/>
              </a:xfrm>
            </p:grpSpPr>
            <p:sp>
              <p:nvSpPr>
                <p:cNvPr id="27" name="Freeform: Shape 30">
                  <a:extLst>
                    <a:ext uri="{FF2B5EF4-FFF2-40B4-BE49-F238E27FC236}">
                      <a16:creationId xmlns:a16="http://schemas.microsoft.com/office/drawing/2014/main" id="{18701F4C-11E5-40A9-A6F4-7B908DA3DD28}"/>
                    </a:ext>
                  </a:extLst>
                </p:cNvPr>
                <p:cNvSpPr/>
                <p:nvPr/>
              </p:nvSpPr>
              <p:spPr>
                <a:xfrm>
                  <a:off x="6414494"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3"/>
                </a:solidFill>
                <a:ln w="12700" cap="flat">
                  <a:noFill/>
                  <a:miter lim="400000"/>
                </a:ln>
                <a:effectLst/>
              </p:spPr>
              <p:txBody>
                <a:bodyPr anchor="ctr"/>
                <a:lstStyle/>
                <a:p>
                  <a:pPr algn="ctr"/>
                  <a:endParaRPr/>
                </a:p>
              </p:txBody>
            </p:sp>
            <p:sp>
              <p:nvSpPr>
                <p:cNvPr id="28" name="Freeform: Shape 31">
                  <a:extLst>
                    <a:ext uri="{FF2B5EF4-FFF2-40B4-BE49-F238E27FC236}">
                      <a16:creationId xmlns:a16="http://schemas.microsoft.com/office/drawing/2014/main" id="{21336D26-5A8A-453C-9286-1FC22F4DB7C3}"/>
                    </a:ext>
                  </a:extLst>
                </p:cNvPr>
                <p:cNvSpPr>
                  <a:spLocks/>
                </p:cNvSpPr>
                <p:nvPr/>
              </p:nvSpPr>
              <p:spPr bwMode="auto">
                <a:xfrm>
                  <a:off x="6533952" y="2515484"/>
                  <a:ext cx="290998" cy="237698"/>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grpSp>
          <p:grpSp>
            <p:nvGrpSpPr>
              <p:cNvPr id="18" name="Group 32">
                <a:extLst>
                  <a:ext uri="{FF2B5EF4-FFF2-40B4-BE49-F238E27FC236}">
                    <a16:creationId xmlns:a16="http://schemas.microsoft.com/office/drawing/2014/main" id="{DBA9540C-1596-40B3-8FDC-B4FC20BC04C9}"/>
                  </a:ext>
                </a:extLst>
              </p:cNvPr>
              <p:cNvGrpSpPr/>
              <p:nvPr/>
            </p:nvGrpSpPr>
            <p:grpSpPr>
              <a:xfrm>
                <a:off x="3880332" y="2928062"/>
                <a:ext cx="529914" cy="595974"/>
                <a:chOff x="3880332" y="2928062"/>
                <a:chExt cx="529914" cy="595974"/>
              </a:xfrm>
            </p:grpSpPr>
            <p:sp>
              <p:nvSpPr>
                <p:cNvPr id="23" name="Freeform: Shape 33">
                  <a:extLst>
                    <a:ext uri="{FF2B5EF4-FFF2-40B4-BE49-F238E27FC236}">
                      <a16:creationId xmlns:a16="http://schemas.microsoft.com/office/drawing/2014/main" id="{5E45F5AA-169E-49F6-8670-8FBCEDF4C7B4}"/>
                    </a:ext>
                  </a:extLst>
                </p:cNvPr>
                <p:cNvSpPr/>
                <p:nvPr/>
              </p:nvSpPr>
              <p:spPr>
                <a:xfrm>
                  <a:off x="38803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2"/>
                </a:solidFill>
                <a:ln w="12700" cap="flat">
                  <a:noFill/>
                  <a:miter lim="400000"/>
                </a:ln>
                <a:effectLst/>
              </p:spPr>
              <p:txBody>
                <a:bodyPr anchor="ctr"/>
                <a:lstStyle/>
                <a:p>
                  <a:pPr algn="ctr"/>
                  <a:endParaRPr/>
                </a:p>
              </p:txBody>
            </p:sp>
            <p:sp>
              <p:nvSpPr>
                <p:cNvPr id="26" name="Freeform: Shape 34">
                  <a:extLst>
                    <a:ext uri="{FF2B5EF4-FFF2-40B4-BE49-F238E27FC236}">
                      <a16:creationId xmlns:a16="http://schemas.microsoft.com/office/drawing/2014/main" id="{CF9B4C98-8C96-4590-BCE8-56FB41F1DE61}"/>
                    </a:ext>
                  </a:extLst>
                </p:cNvPr>
                <p:cNvSpPr>
                  <a:spLocks/>
                </p:cNvSpPr>
                <p:nvPr/>
              </p:nvSpPr>
              <p:spPr bwMode="auto">
                <a:xfrm>
                  <a:off x="3999790" y="3102378"/>
                  <a:ext cx="290998" cy="288117"/>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grpSp>
          <p:sp>
            <p:nvSpPr>
              <p:cNvPr id="19" name="Freeform: Shape 47">
                <a:extLst>
                  <a:ext uri="{FF2B5EF4-FFF2-40B4-BE49-F238E27FC236}">
                    <a16:creationId xmlns:a16="http://schemas.microsoft.com/office/drawing/2014/main" id="{738136F8-D6D3-4976-919A-26340056ABC2}"/>
                  </a:ext>
                </a:extLst>
              </p:cNvPr>
              <p:cNvSpPr>
                <a:spLocks/>
              </p:cNvSpPr>
              <p:nvPr/>
            </p:nvSpPr>
            <p:spPr bwMode="auto">
              <a:xfrm>
                <a:off x="5317331" y="3989264"/>
                <a:ext cx="374799" cy="374799"/>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sp>
            <p:nvSpPr>
              <p:cNvPr id="20" name="Freeform: Shape 48">
                <a:extLst>
                  <a:ext uri="{FF2B5EF4-FFF2-40B4-BE49-F238E27FC236}">
                    <a16:creationId xmlns:a16="http://schemas.microsoft.com/office/drawing/2014/main" id="{839A53FC-3309-49B0-8AE6-BFB8B2B368DB}"/>
                  </a:ext>
                </a:extLst>
              </p:cNvPr>
              <p:cNvSpPr>
                <a:spLocks/>
              </p:cNvSpPr>
              <p:nvPr/>
            </p:nvSpPr>
            <p:spPr bwMode="auto">
              <a:xfrm>
                <a:off x="4293827" y="4160979"/>
                <a:ext cx="374799" cy="371088"/>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sp>
            <p:nvSpPr>
              <p:cNvPr id="21" name="Freeform: Shape 49">
                <a:extLst>
                  <a:ext uri="{FF2B5EF4-FFF2-40B4-BE49-F238E27FC236}">
                    <a16:creationId xmlns:a16="http://schemas.microsoft.com/office/drawing/2014/main" id="{BDEBCF33-F44C-4489-BA42-0DA813DCD7A0}"/>
                  </a:ext>
                </a:extLst>
              </p:cNvPr>
              <p:cNvSpPr>
                <a:spLocks/>
              </p:cNvSpPr>
              <p:nvPr/>
            </p:nvSpPr>
            <p:spPr bwMode="auto">
              <a:xfrm>
                <a:off x="6490345" y="4023588"/>
                <a:ext cx="374799" cy="306150"/>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sp>
            <p:nvSpPr>
              <p:cNvPr id="22" name="Freeform: Shape 50">
                <a:extLst>
                  <a:ext uri="{FF2B5EF4-FFF2-40B4-BE49-F238E27FC236}">
                    <a16:creationId xmlns:a16="http://schemas.microsoft.com/office/drawing/2014/main" id="{8662D366-8B91-4742-B330-D7AAE84A8414}"/>
                  </a:ext>
                </a:extLst>
              </p:cNvPr>
              <p:cNvSpPr>
                <a:spLocks/>
              </p:cNvSpPr>
              <p:nvPr/>
            </p:nvSpPr>
            <p:spPr bwMode="auto">
              <a:xfrm>
                <a:off x="7516762" y="4157595"/>
                <a:ext cx="374799" cy="306150"/>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spTree>
    <p:extLst>
      <p:ext uri="{BB962C8B-B14F-4D97-AF65-F5344CB8AC3E}">
        <p14:creationId xmlns:p14="http://schemas.microsoft.com/office/powerpoint/2010/main" val="285584636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柒</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96185" y="3184787"/>
            <a:ext cx="416573" cy="2554545"/>
          </a:xfrm>
          <a:prstGeom prst="rect">
            <a:avLst/>
          </a:prstGeom>
          <a:noFill/>
        </p:spPr>
        <p:txBody>
          <a:bodyPr vert="horz" wrap="square" rtlCol="0">
            <a:spAutoFit/>
          </a:bodyPr>
          <a:lstStyle/>
          <a:p>
            <a:pPr lvl="0"/>
            <a:r>
              <a:rPr lang="zh-CN" altLang="zh-CN" sz="3200" dirty="0"/>
              <a:t>验收说明</a:t>
            </a:r>
          </a:p>
          <a:p>
            <a:endParaRPr lang="zh-CN" altLang="en-US" sz="3200" dirty="0">
              <a:solidFill>
                <a:schemeClr val="tx1">
                  <a:lumMod val="75000"/>
                  <a:lumOff val="25000"/>
                </a:schemeClr>
              </a:solidFill>
              <a:latin typeface="微软雅黑" panose="020B0503020204020204" charset="-122"/>
              <a:ea typeface="微软雅黑" panose="020B0503020204020204" charset="-122"/>
            </a:endParaRP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4142921580"/>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千图PPT彼岸天：ID 8661124库_弧形 53">
            <a:extLst>
              <a:ext uri="{FF2B5EF4-FFF2-40B4-BE49-F238E27FC236}">
                <a16:creationId xmlns:a16="http://schemas.microsoft.com/office/drawing/2014/main" id="{B0E825F3-9266-4B5C-B239-B209F7D30316}"/>
              </a:ext>
            </a:extLst>
          </p:cNvPr>
          <p:cNvSpPr/>
          <p:nvPr>
            <p:custDataLst>
              <p:tags r:id="rId1"/>
            </p:custDataLst>
          </p:nvPr>
        </p:nvSpPr>
        <p:spPr>
          <a:xfrm>
            <a:off x="7622722" y="2959390"/>
            <a:ext cx="7797220" cy="7797220"/>
          </a:xfrm>
          <a:prstGeom prst="arc">
            <a:avLst>
              <a:gd name="adj1" fmla="val 10815889"/>
              <a:gd name="adj2" fmla="val 16771066"/>
            </a:avLst>
          </a:prstGeom>
          <a:ln w="5715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grpSp>
        <p:nvGrpSpPr>
          <p:cNvPr id="3" name="千图PPT彼岸天：ID 8661124库_组合 1">
            <a:extLst>
              <a:ext uri="{FF2B5EF4-FFF2-40B4-BE49-F238E27FC236}">
                <a16:creationId xmlns:a16="http://schemas.microsoft.com/office/drawing/2014/main" id="{2F363140-DCC6-4D69-A5F5-672262D34274}"/>
              </a:ext>
            </a:extLst>
          </p:cNvPr>
          <p:cNvGrpSpPr/>
          <p:nvPr>
            <p:custDataLst>
              <p:tags r:id="rId2"/>
            </p:custDataLst>
          </p:nvPr>
        </p:nvGrpSpPr>
        <p:grpSpPr>
          <a:xfrm>
            <a:off x="4207630" y="4997265"/>
            <a:ext cx="4370991" cy="805330"/>
            <a:chOff x="4207630" y="4997265"/>
            <a:chExt cx="4370991" cy="805330"/>
          </a:xfrm>
        </p:grpSpPr>
        <p:sp>
          <p:nvSpPr>
            <p:cNvPr id="4" name="Oval 54">
              <a:extLst>
                <a:ext uri="{FF2B5EF4-FFF2-40B4-BE49-F238E27FC236}">
                  <a16:creationId xmlns:a16="http://schemas.microsoft.com/office/drawing/2014/main" id="{F0B9149B-3A24-4581-8E27-B0BB61E1C0BA}"/>
                </a:ext>
              </a:extLst>
            </p:cNvPr>
            <p:cNvSpPr/>
            <p:nvPr/>
          </p:nvSpPr>
          <p:spPr>
            <a:xfrm>
              <a:off x="7698922" y="5511820"/>
              <a:ext cx="221288" cy="221288"/>
            </a:xfrm>
            <a:prstGeom prst="ellipse">
              <a:avLst/>
            </a:prstGeom>
            <a:solidFill>
              <a:schemeClr val="accent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TextBox 58">
              <a:extLst>
                <a:ext uri="{FF2B5EF4-FFF2-40B4-BE49-F238E27FC236}">
                  <a16:creationId xmlns:a16="http://schemas.microsoft.com/office/drawing/2014/main" id="{14EFF0CD-7341-4DC3-A412-19D93E7015B4}"/>
                </a:ext>
              </a:extLst>
            </p:cNvPr>
            <p:cNvSpPr txBox="1"/>
            <p:nvPr/>
          </p:nvSpPr>
          <p:spPr>
            <a:xfrm>
              <a:off x="7996410" y="5494818"/>
              <a:ext cx="582211" cy="307777"/>
            </a:xfrm>
            <a:prstGeom prst="rect">
              <a:avLst/>
            </a:prstGeom>
            <a:noFill/>
          </p:spPr>
          <p:txBody>
            <a:bodyPr wrap="none">
              <a:normAutofit/>
            </a:bodyPr>
            <a:lstStyle/>
            <a:p>
              <a:r>
                <a:rPr lang="zh-CN" altLang="en-US" sz="1400" b="1" dirty="0">
                  <a:solidFill>
                    <a:schemeClr val="tx1">
                      <a:lumMod val="65000"/>
                      <a:lumOff val="35000"/>
                    </a:schemeClr>
                  </a:solidFill>
                </a:rPr>
                <a:t>一</a:t>
              </a:r>
              <a:endParaRPr lang="en-US" sz="1400" b="1" dirty="0">
                <a:solidFill>
                  <a:schemeClr val="tx1">
                    <a:lumMod val="65000"/>
                    <a:lumOff val="35000"/>
                  </a:schemeClr>
                </a:solidFill>
              </a:endParaRPr>
            </a:p>
          </p:txBody>
        </p:sp>
        <p:grpSp>
          <p:nvGrpSpPr>
            <p:cNvPr id="6" name="Group 62">
              <a:extLst>
                <a:ext uri="{FF2B5EF4-FFF2-40B4-BE49-F238E27FC236}">
                  <a16:creationId xmlns:a16="http://schemas.microsoft.com/office/drawing/2014/main" id="{FA67C959-A658-4891-A4F5-8A7DCDF4B79F}"/>
                </a:ext>
              </a:extLst>
            </p:cNvPr>
            <p:cNvGrpSpPr/>
            <p:nvPr/>
          </p:nvGrpSpPr>
          <p:grpSpPr>
            <a:xfrm flipH="1">
              <a:off x="5021916" y="5198793"/>
              <a:ext cx="2524606" cy="415582"/>
              <a:chOff x="2108477" y="2662215"/>
              <a:chExt cx="2600806" cy="395205"/>
            </a:xfrm>
          </p:grpSpPr>
          <p:grpSp>
            <p:nvGrpSpPr>
              <p:cNvPr id="13" name="Group 63">
                <a:extLst>
                  <a:ext uri="{FF2B5EF4-FFF2-40B4-BE49-F238E27FC236}">
                    <a16:creationId xmlns:a16="http://schemas.microsoft.com/office/drawing/2014/main" id="{0ED25F14-8F8D-46A9-BD3B-355C45DDE2AA}"/>
                  </a:ext>
                </a:extLst>
              </p:cNvPr>
              <p:cNvGrpSpPr/>
              <p:nvPr/>
            </p:nvGrpSpPr>
            <p:grpSpPr>
              <a:xfrm>
                <a:off x="2108477" y="2757465"/>
                <a:ext cx="2423386" cy="299955"/>
                <a:chOff x="2108477" y="2757465"/>
                <a:chExt cx="2423386" cy="299955"/>
              </a:xfrm>
            </p:grpSpPr>
            <p:cxnSp>
              <p:nvCxnSpPr>
                <p:cNvPr id="15" name="Straight Connector 65">
                  <a:extLst>
                    <a:ext uri="{FF2B5EF4-FFF2-40B4-BE49-F238E27FC236}">
                      <a16:creationId xmlns:a16="http://schemas.microsoft.com/office/drawing/2014/main" id="{34EA0C9B-5651-45DF-9F00-21B21414A46D}"/>
                    </a:ext>
                  </a:extLst>
                </p:cNvPr>
                <p:cNvCxnSpPr/>
                <p:nvPr/>
              </p:nvCxnSpPr>
              <p:spPr>
                <a:xfrm flipH="1">
                  <a:off x="2108477" y="2757465"/>
                  <a:ext cx="1864621" cy="299955"/>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66">
                  <a:extLst>
                    <a:ext uri="{FF2B5EF4-FFF2-40B4-BE49-F238E27FC236}">
                      <a16:creationId xmlns:a16="http://schemas.microsoft.com/office/drawing/2014/main" id="{CC835638-00FE-4D30-BE7B-B106EC003EBB}"/>
                    </a:ext>
                  </a:extLst>
                </p:cNvPr>
                <p:cNvCxnSpPr/>
                <p:nvPr/>
              </p:nvCxnSpPr>
              <p:spPr>
                <a:xfrm flipH="1" flipV="1">
                  <a:off x="3973098" y="2757465"/>
                  <a:ext cx="558765" cy="907"/>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4" name="Oval 64">
                <a:extLst>
                  <a:ext uri="{FF2B5EF4-FFF2-40B4-BE49-F238E27FC236}">
                    <a16:creationId xmlns:a16="http://schemas.microsoft.com/office/drawing/2014/main" id="{10B1B8B2-9DC8-42D1-BCED-B7083D2FF9F3}"/>
                  </a:ext>
                </a:extLst>
              </p:cNvPr>
              <p:cNvSpPr/>
              <p:nvPr/>
            </p:nvSpPr>
            <p:spPr>
              <a:xfrm>
                <a:off x="4518783" y="2662215"/>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7" name="Oval 68">
              <a:extLst>
                <a:ext uri="{FF2B5EF4-FFF2-40B4-BE49-F238E27FC236}">
                  <a16:creationId xmlns:a16="http://schemas.microsoft.com/office/drawing/2014/main" id="{3CD41BFE-0860-4C2A-A712-8380CB7A5B12}"/>
                </a:ext>
              </a:extLst>
            </p:cNvPr>
            <p:cNvSpPr/>
            <p:nvPr/>
          </p:nvSpPr>
          <p:spPr>
            <a:xfrm>
              <a:off x="4207630" y="4997265"/>
              <a:ext cx="736265" cy="736265"/>
            </a:xfrm>
            <a:prstGeom prst="ellipse">
              <a:avLst/>
            </a:prstGeom>
            <a:solidFill>
              <a:schemeClr val="accent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8" name="Group 69">
              <a:extLst>
                <a:ext uri="{FF2B5EF4-FFF2-40B4-BE49-F238E27FC236}">
                  <a16:creationId xmlns:a16="http://schemas.microsoft.com/office/drawing/2014/main" id="{178C9E48-FBE9-4AD6-960B-08BA8E972EE9}"/>
                </a:ext>
              </a:extLst>
            </p:cNvPr>
            <p:cNvGrpSpPr/>
            <p:nvPr/>
          </p:nvGrpSpPr>
          <p:grpSpPr>
            <a:xfrm>
              <a:off x="4367216" y="5178917"/>
              <a:ext cx="372962" cy="372962"/>
              <a:chOff x="2005013" y="1077913"/>
              <a:chExt cx="688975" cy="688975"/>
            </a:xfrm>
            <a:solidFill>
              <a:schemeClr val="bg1"/>
            </a:solidFill>
          </p:grpSpPr>
          <p:sp>
            <p:nvSpPr>
              <p:cNvPr id="11" name="Freeform: Shape 70">
                <a:extLst>
                  <a:ext uri="{FF2B5EF4-FFF2-40B4-BE49-F238E27FC236}">
                    <a16:creationId xmlns:a16="http://schemas.microsoft.com/office/drawing/2014/main" id="{D46680A1-D284-44DE-A9EA-61A307CBB8CC}"/>
                  </a:ext>
                </a:extLst>
              </p:cNvPr>
              <p:cNvSpPr>
                <a:spLocks/>
              </p:cNvSpPr>
              <p:nvPr/>
            </p:nvSpPr>
            <p:spPr bwMode="auto">
              <a:xfrm>
                <a:off x="2005013" y="1077913"/>
                <a:ext cx="688975" cy="688975"/>
              </a:xfrm>
              <a:custGeom>
                <a:avLst/>
                <a:gdLst>
                  <a:gd name="T0" fmla="*/ 8083 w 16058"/>
                  <a:gd name="T1" fmla="*/ 10645 h 16058"/>
                  <a:gd name="T2" fmla="*/ 6322 w 16058"/>
                  <a:gd name="T3" fmla="*/ 9396 h 16058"/>
                  <a:gd name="T4" fmla="*/ 5244 w 16058"/>
                  <a:gd name="T5" fmla="*/ 7514 h 16058"/>
                  <a:gd name="T6" fmla="*/ 5076 w 16058"/>
                  <a:gd name="T7" fmla="*/ 5258 h 16058"/>
                  <a:gd name="T8" fmla="*/ 5875 w 16058"/>
                  <a:gd name="T9" fmla="*/ 3217 h 16058"/>
                  <a:gd name="T10" fmla="*/ 7435 w 16058"/>
                  <a:gd name="T11" fmla="*/ 1730 h 16058"/>
                  <a:gd name="T12" fmla="*/ 9523 w 16058"/>
                  <a:gd name="T13" fmla="*/ 1030 h 16058"/>
                  <a:gd name="T14" fmla="*/ 11761 w 16058"/>
                  <a:gd name="T15" fmla="*/ 1308 h 16058"/>
                  <a:gd name="T16" fmla="*/ 13584 w 16058"/>
                  <a:gd name="T17" fmla="*/ 2474 h 16058"/>
                  <a:gd name="T18" fmla="*/ 14750 w 16058"/>
                  <a:gd name="T19" fmla="*/ 4297 h 16058"/>
                  <a:gd name="T20" fmla="*/ 15028 w 16058"/>
                  <a:gd name="T21" fmla="*/ 6535 h 16058"/>
                  <a:gd name="T22" fmla="*/ 14328 w 16058"/>
                  <a:gd name="T23" fmla="*/ 8624 h 16058"/>
                  <a:gd name="T24" fmla="*/ 12841 w 16058"/>
                  <a:gd name="T25" fmla="*/ 10183 h 16058"/>
                  <a:gd name="T26" fmla="*/ 10800 w 16058"/>
                  <a:gd name="T27" fmla="*/ 10982 h 16058"/>
                  <a:gd name="T28" fmla="*/ 2326 w 16058"/>
                  <a:gd name="T29" fmla="*/ 14973 h 16058"/>
                  <a:gd name="T30" fmla="*/ 2162 w 16058"/>
                  <a:gd name="T31" fmla="*/ 15080 h 16058"/>
                  <a:gd name="T32" fmla="*/ 1975 w 16058"/>
                  <a:gd name="T33" fmla="*/ 15148 h 16058"/>
                  <a:gd name="T34" fmla="*/ 1771 w 16058"/>
                  <a:gd name="T35" fmla="*/ 15172 h 16058"/>
                  <a:gd name="T36" fmla="*/ 1387 w 16058"/>
                  <a:gd name="T37" fmla="*/ 15084 h 16058"/>
                  <a:gd name="T38" fmla="*/ 1088 w 16058"/>
                  <a:gd name="T39" fmla="*/ 14850 h 16058"/>
                  <a:gd name="T40" fmla="*/ 913 w 16058"/>
                  <a:gd name="T41" fmla="*/ 14508 h 16058"/>
                  <a:gd name="T42" fmla="*/ 890 w 16058"/>
                  <a:gd name="T43" fmla="*/ 14194 h 16058"/>
                  <a:gd name="T44" fmla="*/ 935 w 16058"/>
                  <a:gd name="T45" fmla="*/ 13998 h 16058"/>
                  <a:gd name="T46" fmla="*/ 1021 w 16058"/>
                  <a:gd name="T47" fmla="*/ 13820 h 16058"/>
                  <a:gd name="T48" fmla="*/ 1142 w 16058"/>
                  <a:gd name="T49" fmla="*/ 13667 h 16058"/>
                  <a:gd name="T50" fmla="*/ 5408 w 16058"/>
                  <a:gd name="T51" fmla="*/ 9863 h 16058"/>
                  <a:gd name="T52" fmla="*/ 5742 w 16058"/>
                  <a:gd name="T53" fmla="*/ 10234 h 16058"/>
                  <a:gd name="T54" fmla="*/ 6106 w 16058"/>
                  <a:gd name="T55" fmla="*/ 10575 h 16058"/>
                  <a:gd name="T56" fmla="*/ 2407 w 16058"/>
                  <a:gd name="T57" fmla="*/ 14900 h 16058"/>
                  <a:gd name="T58" fmla="*/ 7693 w 16058"/>
                  <a:gd name="T59" fmla="*/ 474 h 16058"/>
                  <a:gd name="T60" fmla="*/ 5579 w 16058"/>
                  <a:gd name="T61" fmla="*/ 1973 h 16058"/>
                  <a:gd name="T62" fmla="*/ 4285 w 16058"/>
                  <a:gd name="T63" fmla="*/ 4231 h 16058"/>
                  <a:gd name="T64" fmla="*/ 4022 w 16058"/>
                  <a:gd name="T65" fmla="*/ 6306 h 16058"/>
                  <a:gd name="T66" fmla="*/ 4119 w 16058"/>
                  <a:gd name="T67" fmla="*/ 7138 h 16058"/>
                  <a:gd name="T68" fmla="*/ 4326 w 16058"/>
                  <a:gd name="T69" fmla="*/ 7930 h 16058"/>
                  <a:gd name="T70" fmla="*/ 4634 w 16058"/>
                  <a:gd name="T71" fmla="*/ 8676 h 16058"/>
                  <a:gd name="T72" fmla="*/ 386 w 16058"/>
                  <a:gd name="T73" fmla="*/ 13185 h 16058"/>
                  <a:gd name="T74" fmla="*/ 179 w 16058"/>
                  <a:gd name="T75" fmla="*/ 13512 h 16058"/>
                  <a:gd name="T76" fmla="*/ 46 w 16058"/>
                  <a:gd name="T77" fmla="*/ 13883 h 16058"/>
                  <a:gd name="T78" fmla="*/ 0 w 16058"/>
                  <a:gd name="T79" fmla="*/ 14287 h 16058"/>
                  <a:gd name="T80" fmla="*/ 175 w 16058"/>
                  <a:gd name="T81" fmla="*/ 15054 h 16058"/>
                  <a:gd name="T82" fmla="*/ 644 w 16058"/>
                  <a:gd name="T83" fmla="*/ 15654 h 16058"/>
                  <a:gd name="T84" fmla="*/ 1329 w 16058"/>
                  <a:gd name="T85" fmla="*/ 16002 h 16058"/>
                  <a:gd name="T86" fmla="*/ 1954 w 16058"/>
                  <a:gd name="T87" fmla="*/ 16049 h 16058"/>
                  <a:gd name="T88" fmla="*/ 2344 w 16058"/>
                  <a:gd name="T89" fmla="*/ 15963 h 16058"/>
                  <a:gd name="T90" fmla="*/ 2698 w 16058"/>
                  <a:gd name="T91" fmla="*/ 15795 h 16058"/>
                  <a:gd name="T92" fmla="*/ 3003 w 16058"/>
                  <a:gd name="T93" fmla="*/ 15557 h 16058"/>
                  <a:gd name="T94" fmla="*/ 7703 w 16058"/>
                  <a:gd name="T95" fmla="*/ 11572 h 16058"/>
                  <a:gd name="T96" fmla="*/ 8472 w 16058"/>
                  <a:gd name="T97" fmla="*/ 11837 h 16058"/>
                  <a:gd name="T98" fmla="*/ 9285 w 16058"/>
                  <a:gd name="T99" fmla="*/ 11996 h 16058"/>
                  <a:gd name="T100" fmla="*/ 10346 w 16058"/>
                  <a:gd name="T101" fmla="*/ 12035 h 16058"/>
                  <a:gd name="T102" fmla="*/ 12907 w 16058"/>
                  <a:gd name="T103" fmla="*/ 11317 h 16058"/>
                  <a:gd name="T104" fmla="*/ 14862 w 16058"/>
                  <a:gd name="T105" fmla="*/ 9625 h 16058"/>
                  <a:gd name="T106" fmla="*/ 15936 w 16058"/>
                  <a:gd name="T107" fmla="*/ 7235 h 16058"/>
                  <a:gd name="T108" fmla="*/ 15868 w 16058"/>
                  <a:gd name="T109" fmla="*/ 4517 h 16058"/>
                  <a:gd name="T110" fmla="*/ 14683 w 16058"/>
                  <a:gd name="T111" fmla="*/ 2191 h 16058"/>
                  <a:gd name="T112" fmla="*/ 12647 w 16058"/>
                  <a:gd name="T113" fmla="*/ 594 h 16058"/>
                  <a:gd name="T114" fmla="*/ 10036 w 16058"/>
                  <a:gd name="T115" fmla="*/ 0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058" h="16058">
                    <a:moveTo>
                      <a:pt x="10036" y="11040"/>
                    </a:moveTo>
                    <a:lnTo>
                      <a:pt x="9778" y="11034"/>
                    </a:lnTo>
                    <a:lnTo>
                      <a:pt x="9523" y="11014"/>
                    </a:lnTo>
                    <a:lnTo>
                      <a:pt x="9272" y="10982"/>
                    </a:lnTo>
                    <a:lnTo>
                      <a:pt x="9025" y="10938"/>
                    </a:lnTo>
                    <a:lnTo>
                      <a:pt x="8783" y="10882"/>
                    </a:lnTo>
                    <a:lnTo>
                      <a:pt x="8544" y="10814"/>
                    </a:lnTo>
                    <a:lnTo>
                      <a:pt x="8311" y="10736"/>
                    </a:lnTo>
                    <a:lnTo>
                      <a:pt x="8083" y="10645"/>
                    </a:lnTo>
                    <a:lnTo>
                      <a:pt x="7860" y="10545"/>
                    </a:lnTo>
                    <a:lnTo>
                      <a:pt x="7645" y="10434"/>
                    </a:lnTo>
                    <a:lnTo>
                      <a:pt x="7435" y="10313"/>
                    </a:lnTo>
                    <a:lnTo>
                      <a:pt x="7231" y="10183"/>
                    </a:lnTo>
                    <a:lnTo>
                      <a:pt x="7034" y="10043"/>
                    </a:lnTo>
                    <a:lnTo>
                      <a:pt x="6845" y="9894"/>
                    </a:lnTo>
                    <a:lnTo>
                      <a:pt x="6662" y="9736"/>
                    </a:lnTo>
                    <a:lnTo>
                      <a:pt x="6488" y="9570"/>
                    </a:lnTo>
                    <a:lnTo>
                      <a:pt x="6322" y="9396"/>
                    </a:lnTo>
                    <a:lnTo>
                      <a:pt x="6164" y="9213"/>
                    </a:lnTo>
                    <a:lnTo>
                      <a:pt x="6015" y="9024"/>
                    </a:lnTo>
                    <a:lnTo>
                      <a:pt x="5875" y="8827"/>
                    </a:lnTo>
                    <a:lnTo>
                      <a:pt x="5745" y="8624"/>
                    </a:lnTo>
                    <a:lnTo>
                      <a:pt x="5624" y="8413"/>
                    </a:lnTo>
                    <a:lnTo>
                      <a:pt x="5513" y="8198"/>
                    </a:lnTo>
                    <a:lnTo>
                      <a:pt x="5413" y="7975"/>
                    </a:lnTo>
                    <a:lnTo>
                      <a:pt x="5322" y="7747"/>
                    </a:lnTo>
                    <a:lnTo>
                      <a:pt x="5244" y="7514"/>
                    </a:lnTo>
                    <a:lnTo>
                      <a:pt x="5176" y="7275"/>
                    </a:lnTo>
                    <a:lnTo>
                      <a:pt x="5120" y="7033"/>
                    </a:lnTo>
                    <a:lnTo>
                      <a:pt x="5076" y="6786"/>
                    </a:lnTo>
                    <a:lnTo>
                      <a:pt x="5044" y="6535"/>
                    </a:lnTo>
                    <a:lnTo>
                      <a:pt x="5025" y="6280"/>
                    </a:lnTo>
                    <a:lnTo>
                      <a:pt x="5018" y="6022"/>
                    </a:lnTo>
                    <a:lnTo>
                      <a:pt x="5025" y="5764"/>
                    </a:lnTo>
                    <a:lnTo>
                      <a:pt x="5044" y="5509"/>
                    </a:lnTo>
                    <a:lnTo>
                      <a:pt x="5076" y="5258"/>
                    </a:lnTo>
                    <a:lnTo>
                      <a:pt x="5120" y="5011"/>
                    </a:lnTo>
                    <a:lnTo>
                      <a:pt x="5176" y="4768"/>
                    </a:lnTo>
                    <a:lnTo>
                      <a:pt x="5244" y="4529"/>
                    </a:lnTo>
                    <a:lnTo>
                      <a:pt x="5322" y="4297"/>
                    </a:lnTo>
                    <a:lnTo>
                      <a:pt x="5413" y="4069"/>
                    </a:lnTo>
                    <a:lnTo>
                      <a:pt x="5513" y="3846"/>
                    </a:lnTo>
                    <a:lnTo>
                      <a:pt x="5624" y="3630"/>
                    </a:lnTo>
                    <a:lnTo>
                      <a:pt x="5745" y="3420"/>
                    </a:lnTo>
                    <a:lnTo>
                      <a:pt x="5875" y="3217"/>
                    </a:lnTo>
                    <a:lnTo>
                      <a:pt x="6015" y="3020"/>
                    </a:lnTo>
                    <a:lnTo>
                      <a:pt x="6164" y="2830"/>
                    </a:lnTo>
                    <a:lnTo>
                      <a:pt x="6322" y="2648"/>
                    </a:lnTo>
                    <a:lnTo>
                      <a:pt x="6488" y="2474"/>
                    </a:lnTo>
                    <a:lnTo>
                      <a:pt x="6662" y="2307"/>
                    </a:lnTo>
                    <a:lnTo>
                      <a:pt x="6845" y="2150"/>
                    </a:lnTo>
                    <a:lnTo>
                      <a:pt x="7034" y="2000"/>
                    </a:lnTo>
                    <a:lnTo>
                      <a:pt x="7231" y="1861"/>
                    </a:lnTo>
                    <a:lnTo>
                      <a:pt x="7435" y="1730"/>
                    </a:lnTo>
                    <a:lnTo>
                      <a:pt x="7645" y="1610"/>
                    </a:lnTo>
                    <a:lnTo>
                      <a:pt x="7860" y="1498"/>
                    </a:lnTo>
                    <a:lnTo>
                      <a:pt x="8083" y="1398"/>
                    </a:lnTo>
                    <a:lnTo>
                      <a:pt x="8311" y="1308"/>
                    </a:lnTo>
                    <a:lnTo>
                      <a:pt x="8544" y="1229"/>
                    </a:lnTo>
                    <a:lnTo>
                      <a:pt x="8783" y="1161"/>
                    </a:lnTo>
                    <a:lnTo>
                      <a:pt x="9025" y="1106"/>
                    </a:lnTo>
                    <a:lnTo>
                      <a:pt x="9272" y="1062"/>
                    </a:lnTo>
                    <a:lnTo>
                      <a:pt x="9523" y="1030"/>
                    </a:lnTo>
                    <a:lnTo>
                      <a:pt x="9778" y="1010"/>
                    </a:lnTo>
                    <a:lnTo>
                      <a:pt x="10036" y="1004"/>
                    </a:lnTo>
                    <a:lnTo>
                      <a:pt x="10294" y="1010"/>
                    </a:lnTo>
                    <a:lnTo>
                      <a:pt x="10549" y="1030"/>
                    </a:lnTo>
                    <a:lnTo>
                      <a:pt x="10800" y="1062"/>
                    </a:lnTo>
                    <a:lnTo>
                      <a:pt x="11048" y="1106"/>
                    </a:lnTo>
                    <a:lnTo>
                      <a:pt x="11291" y="1161"/>
                    </a:lnTo>
                    <a:lnTo>
                      <a:pt x="11529" y="1229"/>
                    </a:lnTo>
                    <a:lnTo>
                      <a:pt x="11761" y="1308"/>
                    </a:lnTo>
                    <a:lnTo>
                      <a:pt x="11989" y="1398"/>
                    </a:lnTo>
                    <a:lnTo>
                      <a:pt x="12212" y="1498"/>
                    </a:lnTo>
                    <a:lnTo>
                      <a:pt x="12428" y="1610"/>
                    </a:lnTo>
                    <a:lnTo>
                      <a:pt x="12639" y="1730"/>
                    </a:lnTo>
                    <a:lnTo>
                      <a:pt x="12841" y="1861"/>
                    </a:lnTo>
                    <a:lnTo>
                      <a:pt x="13038" y="2000"/>
                    </a:lnTo>
                    <a:lnTo>
                      <a:pt x="13228" y="2150"/>
                    </a:lnTo>
                    <a:lnTo>
                      <a:pt x="13410" y="2307"/>
                    </a:lnTo>
                    <a:lnTo>
                      <a:pt x="13584" y="2474"/>
                    </a:lnTo>
                    <a:lnTo>
                      <a:pt x="13751" y="2648"/>
                    </a:lnTo>
                    <a:lnTo>
                      <a:pt x="13908" y="2830"/>
                    </a:lnTo>
                    <a:lnTo>
                      <a:pt x="14058" y="3020"/>
                    </a:lnTo>
                    <a:lnTo>
                      <a:pt x="14197" y="3217"/>
                    </a:lnTo>
                    <a:lnTo>
                      <a:pt x="14328" y="3420"/>
                    </a:lnTo>
                    <a:lnTo>
                      <a:pt x="14448" y="3630"/>
                    </a:lnTo>
                    <a:lnTo>
                      <a:pt x="14560" y="3846"/>
                    </a:lnTo>
                    <a:lnTo>
                      <a:pt x="14660" y="4069"/>
                    </a:lnTo>
                    <a:lnTo>
                      <a:pt x="14750" y="4297"/>
                    </a:lnTo>
                    <a:lnTo>
                      <a:pt x="14829" y="4529"/>
                    </a:lnTo>
                    <a:lnTo>
                      <a:pt x="14897" y="4768"/>
                    </a:lnTo>
                    <a:lnTo>
                      <a:pt x="14952" y="5011"/>
                    </a:lnTo>
                    <a:lnTo>
                      <a:pt x="14996" y="5258"/>
                    </a:lnTo>
                    <a:lnTo>
                      <a:pt x="15028" y="5509"/>
                    </a:lnTo>
                    <a:lnTo>
                      <a:pt x="15048" y="5764"/>
                    </a:lnTo>
                    <a:lnTo>
                      <a:pt x="15054" y="6022"/>
                    </a:lnTo>
                    <a:lnTo>
                      <a:pt x="15048" y="6280"/>
                    </a:lnTo>
                    <a:lnTo>
                      <a:pt x="15028" y="6535"/>
                    </a:lnTo>
                    <a:lnTo>
                      <a:pt x="14996" y="6786"/>
                    </a:lnTo>
                    <a:lnTo>
                      <a:pt x="14952" y="7033"/>
                    </a:lnTo>
                    <a:lnTo>
                      <a:pt x="14897" y="7275"/>
                    </a:lnTo>
                    <a:lnTo>
                      <a:pt x="14829" y="7514"/>
                    </a:lnTo>
                    <a:lnTo>
                      <a:pt x="14750" y="7747"/>
                    </a:lnTo>
                    <a:lnTo>
                      <a:pt x="14660" y="7975"/>
                    </a:lnTo>
                    <a:lnTo>
                      <a:pt x="14560" y="8198"/>
                    </a:lnTo>
                    <a:lnTo>
                      <a:pt x="14448" y="8413"/>
                    </a:lnTo>
                    <a:lnTo>
                      <a:pt x="14328" y="8624"/>
                    </a:lnTo>
                    <a:lnTo>
                      <a:pt x="14197" y="8827"/>
                    </a:lnTo>
                    <a:lnTo>
                      <a:pt x="14058" y="9024"/>
                    </a:lnTo>
                    <a:lnTo>
                      <a:pt x="13908" y="9213"/>
                    </a:lnTo>
                    <a:lnTo>
                      <a:pt x="13751" y="9396"/>
                    </a:lnTo>
                    <a:lnTo>
                      <a:pt x="13584" y="9570"/>
                    </a:lnTo>
                    <a:lnTo>
                      <a:pt x="13410" y="9736"/>
                    </a:lnTo>
                    <a:lnTo>
                      <a:pt x="13228" y="9894"/>
                    </a:lnTo>
                    <a:lnTo>
                      <a:pt x="13038" y="10043"/>
                    </a:lnTo>
                    <a:lnTo>
                      <a:pt x="12841" y="10183"/>
                    </a:lnTo>
                    <a:lnTo>
                      <a:pt x="12639" y="10313"/>
                    </a:lnTo>
                    <a:lnTo>
                      <a:pt x="12428" y="10434"/>
                    </a:lnTo>
                    <a:lnTo>
                      <a:pt x="12212" y="10545"/>
                    </a:lnTo>
                    <a:lnTo>
                      <a:pt x="11989" y="10645"/>
                    </a:lnTo>
                    <a:lnTo>
                      <a:pt x="11761" y="10736"/>
                    </a:lnTo>
                    <a:lnTo>
                      <a:pt x="11529" y="10814"/>
                    </a:lnTo>
                    <a:lnTo>
                      <a:pt x="11291" y="10882"/>
                    </a:lnTo>
                    <a:lnTo>
                      <a:pt x="11048" y="10938"/>
                    </a:lnTo>
                    <a:lnTo>
                      <a:pt x="10800" y="10982"/>
                    </a:lnTo>
                    <a:lnTo>
                      <a:pt x="10549" y="11014"/>
                    </a:lnTo>
                    <a:lnTo>
                      <a:pt x="10294" y="11034"/>
                    </a:lnTo>
                    <a:lnTo>
                      <a:pt x="10036" y="11040"/>
                    </a:lnTo>
                    <a:close/>
                    <a:moveTo>
                      <a:pt x="2407" y="14900"/>
                    </a:moveTo>
                    <a:lnTo>
                      <a:pt x="2391" y="14915"/>
                    </a:lnTo>
                    <a:lnTo>
                      <a:pt x="2376" y="14930"/>
                    </a:lnTo>
                    <a:lnTo>
                      <a:pt x="2360" y="14945"/>
                    </a:lnTo>
                    <a:lnTo>
                      <a:pt x="2342" y="14959"/>
                    </a:lnTo>
                    <a:lnTo>
                      <a:pt x="2326" y="14973"/>
                    </a:lnTo>
                    <a:lnTo>
                      <a:pt x="2309" y="14987"/>
                    </a:lnTo>
                    <a:lnTo>
                      <a:pt x="2291" y="15000"/>
                    </a:lnTo>
                    <a:lnTo>
                      <a:pt x="2274" y="15013"/>
                    </a:lnTo>
                    <a:lnTo>
                      <a:pt x="2256" y="15025"/>
                    </a:lnTo>
                    <a:lnTo>
                      <a:pt x="2238" y="15037"/>
                    </a:lnTo>
                    <a:lnTo>
                      <a:pt x="2219" y="15048"/>
                    </a:lnTo>
                    <a:lnTo>
                      <a:pt x="2200" y="15059"/>
                    </a:lnTo>
                    <a:lnTo>
                      <a:pt x="2181" y="15069"/>
                    </a:lnTo>
                    <a:lnTo>
                      <a:pt x="2162" y="15080"/>
                    </a:lnTo>
                    <a:lnTo>
                      <a:pt x="2142" y="15090"/>
                    </a:lnTo>
                    <a:lnTo>
                      <a:pt x="2122" y="15099"/>
                    </a:lnTo>
                    <a:lnTo>
                      <a:pt x="2102" y="15108"/>
                    </a:lnTo>
                    <a:lnTo>
                      <a:pt x="2081" y="15116"/>
                    </a:lnTo>
                    <a:lnTo>
                      <a:pt x="2060" y="15123"/>
                    </a:lnTo>
                    <a:lnTo>
                      <a:pt x="2039" y="15130"/>
                    </a:lnTo>
                    <a:lnTo>
                      <a:pt x="2018" y="15137"/>
                    </a:lnTo>
                    <a:lnTo>
                      <a:pt x="1996" y="15143"/>
                    </a:lnTo>
                    <a:lnTo>
                      <a:pt x="1975" y="15148"/>
                    </a:lnTo>
                    <a:lnTo>
                      <a:pt x="1953" y="15153"/>
                    </a:lnTo>
                    <a:lnTo>
                      <a:pt x="1931" y="15158"/>
                    </a:lnTo>
                    <a:lnTo>
                      <a:pt x="1909" y="15162"/>
                    </a:lnTo>
                    <a:lnTo>
                      <a:pt x="1886" y="15165"/>
                    </a:lnTo>
                    <a:lnTo>
                      <a:pt x="1864" y="15168"/>
                    </a:lnTo>
                    <a:lnTo>
                      <a:pt x="1841" y="15170"/>
                    </a:lnTo>
                    <a:lnTo>
                      <a:pt x="1818" y="15171"/>
                    </a:lnTo>
                    <a:lnTo>
                      <a:pt x="1794" y="15172"/>
                    </a:lnTo>
                    <a:lnTo>
                      <a:pt x="1771" y="15172"/>
                    </a:lnTo>
                    <a:lnTo>
                      <a:pt x="1725" y="15171"/>
                    </a:lnTo>
                    <a:lnTo>
                      <a:pt x="1680" y="15168"/>
                    </a:lnTo>
                    <a:lnTo>
                      <a:pt x="1636" y="15162"/>
                    </a:lnTo>
                    <a:lnTo>
                      <a:pt x="1593" y="15154"/>
                    </a:lnTo>
                    <a:lnTo>
                      <a:pt x="1550" y="15145"/>
                    </a:lnTo>
                    <a:lnTo>
                      <a:pt x="1507" y="15133"/>
                    </a:lnTo>
                    <a:lnTo>
                      <a:pt x="1466" y="15119"/>
                    </a:lnTo>
                    <a:lnTo>
                      <a:pt x="1426" y="15103"/>
                    </a:lnTo>
                    <a:lnTo>
                      <a:pt x="1387" y="15084"/>
                    </a:lnTo>
                    <a:lnTo>
                      <a:pt x="1349" y="15065"/>
                    </a:lnTo>
                    <a:lnTo>
                      <a:pt x="1312" y="15044"/>
                    </a:lnTo>
                    <a:lnTo>
                      <a:pt x="1276" y="15021"/>
                    </a:lnTo>
                    <a:lnTo>
                      <a:pt x="1241" y="14996"/>
                    </a:lnTo>
                    <a:lnTo>
                      <a:pt x="1208" y="14970"/>
                    </a:lnTo>
                    <a:lnTo>
                      <a:pt x="1176" y="14942"/>
                    </a:lnTo>
                    <a:lnTo>
                      <a:pt x="1145" y="14913"/>
                    </a:lnTo>
                    <a:lnTo>
                      <a:pt x="1116" y="14882"/>
                    </a:lnTo>
                    <a:lnTo>
                      <a:pt x="1088" y="14850"/>
                    </a:lnTo>
                    <a:lnTo>
                      <a:pt x="1062" y="14817"/>
                    </a:lnTo>
                    <a:lnTo>
                      <a:pt x="1037" y="14782"/>
                    </a:lnTo>
                    <a:lnTo>
                      <a:pt x="1014" y="14746"/>
                    </a:lnTo>
                    <a:lnTo>
                      <a:pt x="993" y="14709"/>
                    </a:lnTo>
                    <a:lnTo>
                      <a:pt x="974" y="14671"/>
                    </a:lnTo>
                    <a:lnTo>
                      <a:pt x="955" y="14632"/>
                    </a:lnTo>
                    <a:lnTo>
                      <a:pt x="939" y="14592"/>
                    </a:lnTo>
                    <a:lnTo>
                      <a:pt x="925" y="14551"/>
                    </a:lnTo>
                    <a:lnTo>
                      <a:pt x="913" y="14508"/>
                    </a:lnTo>
                    <a:lnTo>
                      <a:pt x="903" y="14465"/>
                    </a:lnTo>
                    <a:lnTo>
                      <a:pt x="896" y="14422"/>
                    </a:lnTo>
                    <a:lnTo>
                      <a:pt x="890" y="14378"/>
                    </a:lnTo>
                    <a:lnTo>
                      <a:pt x="887" y="14333"/>
                    </a:lnTo>
                    <a:lnTo>
                      <a:pt x="886" y="14287"/>
                    </a:lnTo>
                    <a:lnTo>
                      <a:pt x="886" y="14264"/>
                    </a:lnTo>
                    <a:lnTo>
                      <a:pt x="887" y="14240"/>
                    </a:lnTo>
                    <a:lnTo>
                      <a:pt x="888" y="14217"/>
                    </a:lnTo>
                    <a:lnTo>
                      <a:pt x="890" y="14194"/>
                    </a:lnTo>
                    <a:lnTo>
                      <a:pt x="893" y="14172"/>
                    </a:lnTo>
                    <a:lnTo>
                      <a:pt x="896" y="14149"/>
                    </a:lnTo>
                    <a:lnTo>
                      <a:pt x="900" y="14127"/>
                    </a:lnTo>
                    <a:lnTo>
                      <a:pt x="905" y="14105"/>
                    </a:lnTo>
                    <a:lnTo>
                      <a:pt x="910" y="14083"/>
                    </a:lnTo>
                    <a:lnTo>
                      <a:pt x="915" y="14062"/>
                    </a:lnTo>
                    <a:lnTo>
                      <a:pt x="921" y="14040"/>
                    </a:lnTo>
                    <a:lnTo>
                      <a:pt x="928" y="14019"/>
                    </a:lnTo>
                    <a:lnTo>
                      <a:pt x="935" y="13998"/>
                    </a:lnTo>
                    <a:lnTo>
                      <a:pt x="942" y="13977"/>
                    </a:lnTo>
                    <a:lnTo>
                      <a:pt x="950" y="13956"/>
                    </a:lnTo>
                    <a:lnTo>
                      <a:pt x="959" y="13936"/>
                    </a:lnTo>
                    <a:lnTo>
                      <a:pt x="968" y="13916"/>
                    </a:lnTo>
                    <a:lnTo>
                      <a:pt x="978" y="13896"/>
                    </a:lnTo>
                    <a:lnTo>
                      <a:pt x="988" y="13877"/>
                    </a:lnTo>
                    <a:lnTo>
                      <a:pt x="999" y="13858"/>
                    </a:lnTo>
                    <a:lnTo>
                      <a:pt x="1010" y="13839"/>
                    </a:lnTo>
                    <a:lnTo>
                      <a:pt x="1021" y="13820"/>
                    </a:lnTo>
                    <a:lnTo>
                      <a:pt x="1033" y="13802"/>
                    </a:lnTo>
                    <a:lnTo>
                      <a:pt x="1045" y="13784"/>
                    </a:lnTo>
                    <a:lnTo>
                      <a:pt x="1058" y="13767"/>
                    </a:lnTo>
                    <a:lnTo>
                      <a:pt x="1071" y="13749"/>
                    </a:lnTo>
                    <a:lnTo>
                      <a:pt x="1085" y="13732"/>
                    </a:lnTo>
                    <a:lnTo>
                      <a:pt x="1099" y="13716"/>
                    </a:lnTo>
                    <a:lnTo>
                      <a:pt x="1113" y="13698"/>
                    </a:lnTo>
                    <a:lnTo>
                      <a:pt x="1127" y="13682"/>
                    </a:lnTo>
                    <a:lnTo>
                      <a:pt x="1142" y="13667"/>
                    </a:lnTo>
                    <a:lnTo>
                      <a:pt x="1158" y="13651"/>
                    </a:lnTo>
                    <a:lnTo>
                      <a:pt x="1154" y="13647"/>
                    </a:lnTo>
                    <a:lnTo>
                      <a:pt x="5202" y="9601"/>
                    </a:lnTo>
                    <a:lnTo>
                      <a:pt x="5235" y="9645"/>
                    </a:lnTo>
                    <a:lnTo>
                      <a:pt x="5268" y="9689"/>
                    </a:lnTo>
                    <a:lnTo>
                      <a:pt x="5302" y="9733"/>
                    </a:lnTo>
                    <a:lnTo>
                      <a:pt x="5337" y="9776"/>
                    </a:lnTo>
                    <a:lnTo>
                      <a:pt x="5372" y="9819"/>
                    </a:lnTo>
                    <a:lnTo>
                      <a:pt x="5408" y="9863"/>
                    </a:lnTo>
                    <a:lnTo>
                      <a:pt x="5443" y="9906"/>
                    </a:lnTo>
                    <a:lnTo>
                      <a:pt x="5479" y="9948"/>
                    </a:lnTo>
                    <a:lnTo>
                      <a:pt x="5516" y="9989"/>
                    </a:lnTo>
                    <a:lnTo>
                      <a:pt x="5552" y="10031"/>
                    </a:lnTo>
                    <a:lnTo>
                      <a:pt x="5589" y="10072"/>
                    </a:lnTo>
                    <a:lnTo>
                      <a:pt x="5627" y="10114"/>
                    </a:lnTo>
                    <a:lnTo>
                      <a:pt x="5665" y="10154"/>
                    </a:lnTo>
                    <a:lnTo>
                      <a:pt x="5704" y="10194"/>
                    </a:lnTo>
                    <a:lnTo>
                      <a:pt x="5742" y="10234"/>
                    </a:lnTo>
                    <a:lnTo>
                      <a:pt x="5781" y="10273"/>
                    </a:lnTo>
                    <a:lnTo>
                      <a:pt x="5820" y="10312"/>
                    </a:lnTo>
                    <a:lnTo>
                      <a:pt x="5860" y="10350"/>
                    </a:lnTo>
                    <a:lnTo>
                      <a:pt x="5900" y="10390"/>
                    </a:lnTo>
                    <a:lnTo>
                      <a:pt x="5940" y="10427"/>
                    </a:lnTo>
                    <a:lnTo>
                      <a:pt x="5982" y="10465"/>
                    </a:lnTo>
                    <a:lnTo>
                      <a:pt x="6023" y="10502"/>
                    </a:lnTo>
                    <a:lnTo>
                      <a:pt x="6064" y="10539"/>
                    </a:lnTo>
                    <a:lnTo>
                      <a:pt x="6106" y="10575"/>
                    </a:lnTo>
                    <a:lnTo>
                      <a:pt x="6148" y="10611"/>
                    </a:lnTo>
                    <a:lnTo>
                      <a:pt x="6190" y="10647"/>
                    </a:lnTo>
                    <a:lnTo>
                      <a:pt x="6234" y="10683"/>
                    </a:lnTo>
                    <a:lnTo>
                      <a:pt x="6277" y="10718"/>
                    </a:lnTo>
                    <a:lnTo>
                      <a:pt x="6320" y="10752"/>
                    </a:lnTo>
                    <a:lnTo>
                      <a:pt x="6364" y="10786"/>
                    </a:lnTo>
                    <a:lnTo>
                      <a:pt x="6408" y="10820"/>
                    </a:lnTo>
                    <a:lnTo>
                      <a:pt x="6453" y="10854"/>
                    </a:lnTo>
                    <a:lnTo>
                      <a:pt x="2407" y="14900"/>
                    </a:lnTo>
                    <a:close/>
                    <a:moveTo>
                      <a:pt x="10036" y="0"/>
                    </a:moveTo>
                    <a:lnTo>
                      <a:pt x="9726" y="8"/>
                    </a:lnTo>
                    <a:lnTo>
                      <a:pt x="9421" y="31"/>
                    </a:lnTo>
                    <a:lnTo>
                      <a:pt x="9119" y="69"/>
                    </a:lnTo>
                    <a:lnTo>
                      <a:pt x="8823" y="122"/>
                    </a:lnTo>
                    <a:lnTo>
                      <a:pt x="8532" y="190"/>
                    </a:lnTo>
                    <a:lnTo>
                      <a:pt x="8246" y="271"/>
                    </a:lnTo>
                    <a:lnTo>
                      <a:pt x="7966" y="365"/>
                    </a:lnTo>
                    <a:lnTo>
                      <a:pt x="7693" y="474"/>
                    </a:lnTo>
                    <a:lnTo>
                      <a:pt x="7426" y="594"/>
                    </a:lnTo>
                    <a:lnTo>
                      <a:pt x="7166" y="727"/>
                    </a:lnTo>
                    <a:lnTo>
                      <a:pt x="6914" y="872"/>
                    </a:lnTo>
                    <a:lnTo>
                      <a:pt x="6669" y="1029"/>
                    </a:lnTo>
                    <a:lnTo>
                      <a:pt x="6433" y="1196"/>
                    </a:lnTo>
                    <a:lnTo>
                      <a:pt x="6206" y="1375"/>
                    </a:lnTo>
                    <a:lnTo>
                      <a:pt x="5988" y="1565"/>
                    </a:lnTo>
                    <a:lnTo>
                      <a:pt x="5778" y="1763"/>
                    </a:lnTo>
                    <a:lnTo>
                      <a:pt x="5579" y="1973"/>
                    </a:lnTo>
                    <a:lnTo>
                      <a:pt x="5389" y="2191"/>
                    </a:lnTo>
                    <a:lnTo>
                      <a:pt x="5211" y="2419"/>
                    </a:lnTo>
                    <a:lnTo>
                      <a:pt x="5043" y="2655"/>
                    </a:lnTo>
                    <a:lnTo>
                      <a:pt x="4887" y="2899"/>
                    </a:lnTo>
                    <a:lnTo>
                      <a:pt x="4741" y="3151"/>
                    </a:lnTo>
                    <a:lnTo>
                      <a:pt x="4609" y="3411"/>
                    </a:lnTo>
                    <a:lnTo>
                      <a:pt x="4488" y="3678"/>
                    </a:lnTo>
                    <a:lnTo>
                      <a:pt x="4380" y="3951"/>
                    </a:lnTo>
                    <a:lnTo>
                      <a:pt x="4285" y="4231"/>
                    </a:lnTo>
                    <a:lnTo>
                      <a:pt x="4204" y="4517"/>
                    </a:lnTo>
                    <a:lnTo>
                      <a:pt x="4137" y="4808"/>
                    </a:lnTo>
                    <a:lnTo>
                      <a:pt x="4084" y="5104"/>
                    </a:lnTo>
                    <a:lnTo>
                      <a:pt x="4046" y="5407"/>
                    </a:lnTo>
                    <a:lnTo>
                      <a:pt x="4023" y="5712"/>
                    </a:lnTo>
                    <a:lnTo>
                      <a:pt x="4015" y="6022"/>
                    </a:lnTo>
                    <a:lnTo>
                      <a:pt x="4016" y="6117"/>
                    </a:lnTo>
                    <a:lnTo>
                      <a:pt x="4018" y="6211"/>
                    </a:lnTo>
                    <a:lnTo>
                      <a:pt x="4022" y="6306"/>
                    </a:lnTo>
                    <a:lnTo>
                      <a:pt x="4027" y="6400"/>
                    </a:lnTo>
                    <a:lnTo>
                      <a:pt x="4033" y="6493"/>
                    </a:lnTo>
                    <a:lnTo>
                      <a:pt x="4041" y="6587"/>
                    </a:lnTo>
                    <a:lnTo>
                      <a:pt x="4051" y="6680"/>
                    </a:lnTo>
                    <a:lnTo>
                      <a:pt x="4062" y="6772"/>
                    </a:lnTo>
                    <a:lnTo>
                      <a:pt x="4074" y="6864"/>
                    </a:lnTo>
                    <a:lnTo>
                      <a:pt x="4087" y="6956"/>
                    </a:lnTo>
                    <a:lnTo>
                      <a:pt x="4102" y="7046"/>
                    </a:lnTo>
                    <a:lnTo>
                      <a:pt x="4119" y="7138"/>
                    </a:lnTo>
                    <a:lnTo>
                      <a:pt x="4136" y="7227"/>
                    </a:lnTo>
                    <a:lnTo>
                      <a:pt x="4155" y="7317"/>
                    </a:lnTo>
                    <a:lnTo>
                      <a:pt x="4176" y="7406"/>
                    </a:lnTo>
                    <a:lnTo>
                      <a:pt x="4197" y="7495"/>
                    </a:lnTo>
                    <a:lnTo>
                      <a:pt x="4220" y="7583"/>
                    </a:lnTo>
                    <a:lnTo>
                      <a:pt x="4244" y="7671"/>
                    </a:lnTo>
                    <a:lnTo>
                      <a:pt x="4270" y="7758"/>
                    </a:lnTo>
                    <a:lnTo>
                      <a:pt x="4298" y="7844"/>
                    </a:lnTo>
                    <a:lnTo>
                      <a:pt x="4326" y="7930"/>
                    </a:lnTo>
                    <a:lnTo>
                      <a:pt x="4355" y="8015"/>
                    </a:lnTo>
                    <a:lnTo>
                      <a:pt x="4386" y="8100"/>
                    </a:lnTo>
                    <a:lnTo>
                      <a:pt x="4417" y="8185"/>
                    </a:lnTo>
                    <a:lnTo>
                      <a:pt x="4450" y="8268"/>
                    </a:lnTo>
                    <a:lnTo>
                      <a:pt x="4484" y="8351"/>
                    </a:lnTo>
                    <a:lnTo>
                      <a:pt x="4520" y="8433"/>
                    </a:lnTo>
                    <a:lnTo>
                      <a:pt x="4556" y="8515"/>
                    </a:lnTo>
                    <a:lnTo>
                      <a:pt x="4595" y="8596"/>
                    </a:lnTo>
                    <a:lnTo>
                      <a:pt x="4634" y="8676"/>
                    </a:lnTo>
                    <a:lnTo>
                      <a:pt x="4673" y="8757"/>
                    </a:lnTo>
                    <a:lnTo>
                      <a:pt x="4715" y="8835"/>
                    </a:lnTo>
                    <a:lnTo>
                      <a:pt x="528" y="13021"/>
                    </a:lnTo>
                    <a:lnTo>
                      <a:pt x="531" y="13025"/>
                    </a:lnTo>
                    <a:lnTo>
                      <a:pt x="501" y="13055"/>
                    </a:lnTo>
                    <a:lnTo>
                      <a:pt x="471" y="13086"/>
                    </a:lnTo>
                    <a:lnTo>
                      <a:pt x="443" y="13118"/>
                    </a:lnTo>
                    <a:lnTo>
                      <a:pt x="414" y="13152"/>
                    </a:lnTo>
                    <a:lnTo>
                      <a:pt x="386" y="13185"/>
                    </a:lnTo>
                    <a:lnTo>
                      <a:pt x="360" y="13219"/>
                    </a:lnTo>
                    <a:lnTo>
                      <a:pt x="335" y="13253"/>
                    </a:lnTo>
                    <a:lnTo>
                      <a:pt x="310" y="13288"/>
                    </a:lnTo>
                    <a:lnTo>
                      <a:pt x="286" y="13324"/>
                    </a:lnTo>
                    <a:lnTo>
                      <a:pt x="263" y="13360"/>
                    </a:lnTo>
                    <a:lnTo>
                      <a:pt x="241" y="13397"/>
                    </a:lnTo>
                    <a:lnTo>
                      <a:pt x="219" y="13436"/>
                    </a:lnTo>
                    <a:lnTo>
                      <a:pt x="199" y="13474"/>
                    </a:lnTo>
                    <a:lnTo>
                      <a:pt x="179" y="13512"/>
                    </a:lnTo>
                    <a:lnTo>
                      <a:pt x="161" y="13551"/>
                    </a:lnTo>
                    <a:lnTo>
                      <a:pt x="143" y="13591"/>
                    </a:lnTo>
                    <a:lnTo>
                      <a:pt x="126" y="13631"/>
                    </a:lnTo>
                    <a:lnTo>
                      <a:pt x="110" y="13672"/>
                    </a:lnTo>
                    <a:lnTo>
                      <a:pt x="95" y="13714"/>
                    </a:lnTo>
                    <a:lnTo>
                      <a:pt x="81" y="13755"/>
                    </a:lnTo>
                    <a:lnTo>
                      <a:pt x="69" y="13797"/>
                    </a:lnTo>
                    <a:lnTo>
                      <a:pt x="57" y="13840"/>
                    </a:lnTo>
                    <a:lnTo>
                      <a:pt x="46" y="13883"/>
                    </a:lnTo>
                    <a:lnTo>
                      <a:pt x="37" y="13926"/>
                    </a:lnTo>
                    <a:lnTo>
                      <a:pt x="28" y="13970"/>
                    </a:lnTo>
                    <a:lnTo>
                      <a:pt x="21" y="14015"/>
                    </a:lnTo>
                    <a:lnTo>
                      <a:pt x="15" y="14059"/>
                    </a:lnTo>
                    <a:lnTo>
                      <a:pt x="9" y="14104"/>
                    </a:lnTo>
                    <a:lnTo>
                      <a:pt x="5" y="14149"/>
                    </a:lnTo>
                    <a:lnTo>
                      <a:pt x="2" y="14195"/>
                    </a:lnTo>
                    <a:lnTo>
                      <a:pt x="1" y="14240"/>
                    </a:lnTo>
                    <a:lnTo>
                      <a:pt x="0" y="14287"/>
                    </a:lnTo>
                    <a:lnTo>
                      <a:pt x="2" y="14378"/>
                    </a:lnTo>
                    <a:lnTo>
                      <a:pt x="9" y="14468"/>
                    </a:lnTo>
                    <a:lnTo>
                      <a:pt x="20" y="14557"/>
                    </a:lnTo>
                    <a:lnTo>
                      <a:pt x="36" y="14644"/>
                    </a:lnTo>
                    <a:lnTo>
                      <a:pt x="56" y="14729"/>
                    </a:lnTo>
                    <a:lnTo>
                      <a:pt x="79" y="14814"/>
                    </a:lnTo>
                    <a:lnTo>
                      <a:pt x="107" y="14896"/>
                    </a:lnTo>
                    <a:lnTo>
                      <a:pt x="140" y="14976"/>
                    </a:lnTo>
                    <a:lnTo>
                      <a:pt x="175" y="15054"/>
                    </a:lnTo>
                    <a:lnTo>
                      <a:pt x="214" y="15132"/>
                    </a:lnTo>
                    <a:lnTo>
                      <a:pt x="256" y="15205"/>
                    </a:lnTo>
                    <a:lnTo>
                      <a:pt x="302" y="15277"/>
                    </a:lnTo>
                    <a:lnTo>
                      <a:pt x="352" y="15346"/>
                    </a:lnTo>
                    <a:lnTo>
                      <a:pt x="404" y="15414"/>
                    </a:lnTo>
                    <a:lnTo>
                      <a:pt x="460" y="15478"/>
                    </a:lnTo>
                    <a:lnTo>
                      <a:pt x="519" y="15539"/>
                    </a:lnTo>
                    <a:lnTo>
                      <a:pt x="580" y="15598"/>
                    </a:lnTo>
                    <a:lnTo>
                      <a:pt x="644" y="15654"/>
                    </a:lnTo>
                    <a:lnTo>
                      <a:pt x="712" y="15706"/>
                    </a:lnTo>
                    <a:lnTo>
                      <a:pt x="781" y="15756"/>
                    </a:lnTo>
                    <a:lnTo>
                      <a:pt x="853" y="15801"/>
                    </a:lnTo>
                    <a:lnTo>
                      <a:pt x="926" y="15844"/>
                    </a:lnTo>
                    <a:lnTo>
                      <a:pt x="1004" y="15883"/>
                    </a:lnTo>
                    <a:lnTo>
                      <a:pt x="1082" y="15918"/>
                    </a:lnTo>
                    <a:lnTo>
                      <a:pt x="1162" y="15951"/>
                    </a:lnTo>
                    <a:lnTo>
                      <a:pt x="1244" y="15979"/>
                    </a:lnTo>
                    <a:lnTo>
                      <a:pt x="1329" y="16002"/>
                    </a:lnTo>
                    <a:lnTo>
                      <a:pt x="1414" y="16022"/>
                    </a:lnTo>
                    <a:lnTo>
                      <a:pt x="1501" y="16038"/>
                    </a:lnTo>
                    <a:lnTo>
                      <a:pt x="1590" y="16049"/>
                    </a:lnTo>
                    <a:lnTo>
                      <a:pt x="1680" y="16056"/>
                    </a:lnTo>
                    <a:lnTo>
                      <a:pt x="1771" y="16058"/>
                    </a:lnTo>
                    <a:lnTo>
                      <a:pt x="1818" y="16057"/>
                    </a:lnTo>
                    <a:lnTo>
                      <a:pt x="1863" y="16056"/>
                    </a:lnTo>
                    <a:lnTo>
                      <a:pt x="1909" y="16053"/>
                    </a:lnTo>
                    <a:lnTo>
                      <a:pt x="1954" y="16049"/>
                    </a:lnTo>
                    <a:lnTo>
                      <a:pt x="1999" y="16043"/>
                    </a:lnTo>
                    <a:lnTo>
                      <a:pt x="2043" y="16037"/>
                    </a:lnTo>
                    <a:lnTo>
                      <a:pt x="2088" y="16030"/>
                    </a:lnTo>
                    <a:lnTo>
                      <a:pt x="2132" y="16021"/>
                    </a:lnTo>
                    <a:lnTo>
                      <a:pt x="2175" y="16012"/>
                    </a:lnTo>
                    <a:lnTo>
                      <a:pt x="2218" y="16001"/>
                    </a:lnTo>
                    <a:lnTo>
                      <a:pt x="2261" y="15989"/>
                    </a:lnTo>
                    <a:lnTo>
                      <a:pt x="2302" y="15977"/>
                    </a:lnTo>
                    <a:lnTo>
                      <a:pt x="2344" y="15963"/>
                    </a:lnTo>
                    <a:lnTo>
                      <a:pt x="2386" y="15948"/>
                    </a:lnTo>
                    <a:lnTo>
                      <a:pt x="2427" y="15932"/>
                    </a:lnTo>
                    <a:lnTo>
                      <a:pt x="2467" y="15915"/>
                    </a:lnTo>
                    <a:lnTo>
                      <a:pt x="2507" y="15897"/>
                    </a:lnTo>
                    <a:lnTo>
                      <a:pt x="2546" y="15878"/>
                    </a:lnTo>
                    <a:lnTo>
                      <a:pt x="2584" y="15859"/>
                    </a:lnTo>
                    <a:lnTo>
                      <a:pt x="2622" y="15839"/>
                    </a:lnTo>
                    <a:lnTo>
                      <a:pt x="2661" y="15817"/>
                    </a:lnTo>
                    <a:lnTo>
                      <a:pt x="2698" y="15795"/>
                    </a:lnTo>
                    <a:lnTo>
                      <a:pt x="2734" y="15772"/>
                    </a:lnTo>
                    <a:lnTo>
                      <a:pt x="2770" y="15748"/>
                    </a:lnTo>
                    <a:lnTo>
                      <a:pt x="2805" y="15723"/>
                    </a:lnTo>
                    <a:lnTo>
                      <a:pt x="2839" y="15698"/>
                    </a:lnTo>
                    <a:lnTo>
                      <a:pt x="2873" y="15671"/>
                    </a:lnTo>
                    <a:lnTo>
                      <a:pt x="2906" y="15644"/>
                    </a:lnTo>
                    <a:lnTo>
                      <a:pt x="2940" y="15615"/>
                    </a:lnTo>
                    <a:lnTo>
                      <a:pt x="2971" y="15587"/>
                    </a:lnTo>
                    <a:lnTo>
                      <a:pt x="3003" y="15557"/>
                    </a:lnTo>
                    <a:lnTo>
                      <a:pt x="3033" y="15527"/>
                    </a:lnTo>
                    <a:lnTo>
                      <a:pt x="3032" y="15526"/>
                    </a:lnTo>
                    <a:lnTo>
                      <a:pt x="7217" y="11342"/>
                    </a:lnTo>
                    <a:lnTo>
                      <a:pt x="7296" y="11383"/>
                    </a:lnTo>
                    <a:lnTo>
                      <a:pt x="7377" y="11423"/>
                    </a:lnTo>
                    <a:lnTo>
                      <a:pt x="7457" y="11462"/>
                    </a:lnTo>
                    <a:lnTo>
                      <a:pt x="7538" y="11500"/>
                    </a:lnTo>
                    <a:lnTo>
                      <a:pt x="7621" y="11537"/>
                    </a:lnTo>
                    <a:lnTo>
                      <a:pt x="7703" y="11572"/>
                    </a:lnTo>
                    <a:lnTo>
                      <a:pt x="7786" y="11606"/>
                    </a:lnTo>
                    <a:lnTo>
                      <a:pt x="7869" y="11640"/>
                    </a:lnTo>
                    <a:lnTo>
                      <a:pt x="7954" y="11671"/>
                    </a:lnTo>
                    <a:lnTo>
                      <a:pt x="8039" y="11702"/>
                    </a:lnTo>
                    <a:lnTo>
                      <a:pt x="8124" y="11731"/>
                    </a:lnTo>
                    <a:lnTo>
                      <a:pt x="8211" y="11759"/>
                    </a:lnTo>
                    <a:lnTo>
                      <a:pt x="8297" y="11787"/>
                    </a:lnTo>
                    <a:lnTo>
                      <a:pt x="8384" y="11813"/>
                    </a:lnTo>
                    <a:lnTo>
                      <a:pt x="8472" y="11837"/>
                    </a:lnTo>
                    <a:lnTo>
                      <a:pt x="8560" y="11860"/>
                    </a:lnTo>
                    <a:lnTo>
                      <a:pt x="8649" y="11882"/>
                    </a:lnTo>
                    <a:lnTo>
                      <a:pt x="8739" y="11902"/>
                    </a:lnTo>
                    <a:lnTo>
                      <a:pt x="8828" y="11921"/>
                    </a:lnTo>
                    <a:lnTo>
                      <a:pt x="8918" y="11939"/>
                    </a:lnTo>
                    <a:lnTo>
                      <a:pt x="9010" y="11955"/>
                    </a:lnTo>
                    <a:lnTo>
                      <a:pt x="9100" y="11970"/>
                    </a:lnTo>
                    <a:lnTo>
                      <a:pt x="9192" y="11984"/>
                    </a:lnTo>
                    <a:lnTo>
                      <a:pt x="9285" y="11996"/>
                    </a:lnTo>
                    <a:lnTo>
                      <a:pt x="9377" y="12007"/>
                    </a:lnTo>
                    <a:lnTo>
                      <a:pt x="9470" y="12016"/>
                    </a:lnTo>
                    <a:lnTo>
                      <a:pt x="9564" y="12024"/>
                    </a:lnTo>
                    <a:lnTo>
                      <a:pt x="9657" y="12031"/>
                    </a:lnTo>
                    <a:lnTo>
                      <a:pt x="9751" y="12036"/>
                    </a:lnTo>
                    <a:lnTo>
                      <a:pt x="9846" y="12040"/>
                    </a:lnTo>
                    <a:lnTo>
                      <a:pt x="9941" y="12042"/>
                    </a:lnTo>
                    <a:lnTo>
                      <a:pt x="10036" y="12044"/>
                    </a:lnTo>
                    <a:lnTo>
                      <a:pt x="10346" y="12035"/>
                    </a:lnTo>
                    <a:lnTo>
                      <a:pt x="10651" y="12012"/>
                    </a:lnTo>
                    <a:lnTo>
                      <a:pt x="10954" y="11974"/>
                    </a:lnTo>
                    <a:lnTo>
                      <a:pt x="11250" y="11921"/>
                    </a:lnTo>
                    <a:lnTo>
                      <a:pt x="11541" y="11854"/>
                    </a:lnTo>
                    <a:lnTo>
                      <a:pt x="11827" y="11773"/>
                    </a:lnTo>
                    <a:lnTo>
                      <a:pt x="12107" y="11678"/>
                    </a:lnTo>
                    <a:lnTo>
                      <a:pt x="12380" y="11570"/>
                    </a:lnTo>
                    <a:lnTo>
                      <a:pt x="12647" y="11449"/>
                    </a:lnTo>
                    <a:lnTo>
                      <a:pt x="12907" y="11317"/>
                    </a:lnTo>
                    <a:lnTo>
                      <a:pt x="13159" y="11171"/>
                    </a:lnTo>
                    <a:lnTo>
                      <a:pt x="13403" y="11015"/>
                    </a:lnTo>
                    <a:lnTo>
                      <a:pt x="13639" y="10847"/>
                    </a:lnTo>
                    <a:lnTo>
                      <a:pt x="13866" y="10669"/>
                    </a:lnTo>
                    <a:lnTo>
                      <a:pt x="14085" y="10479"/>
                    </a:lnTo>
                    <a:lnTo>
                      <a:pt x="14295" y="10280"/>
                    </a:lnTo>
                    <a:lnTo>
                      <a:pt x="14493" y="10070"/>
                    </a:lnTo>
                    <a:lnTo>
                      <a:pt x="14683" y="9852"/>
                    </a:lnTo>
                    <a:lnTo>
                      <a:pt x="14862" y="9625"/>
                    </a:lnTo>
                    <a:lnTo>
                      <a:pt x="15029" y="9389"/>
                    </a:lnTo>
                    <a:lnTo>
                      <a:pt x="15186" y="9144"/>
                    </a:lnTo>
                    <a:lnTo>
                      <a:pt x="15331" y="8892"/>
                    </a:lnTo>
                    <a:lnTo>
                      <a:pt x="15464" y="8632"/>
                    </a:lnTo>
                    <a:lnTo>
                      <a:pt x="15584" y="8365"/>
                    </a:lnTo>
                    <a:lnTo>
                      <a:pt x="15693" y="8092"/>
                    </a:lnTo>
                    <a:lnTo>
                      <a:pt x="15787" y="7812"/>
                    </a:lnTo>
                    <a:lnTo>
                      <a:pt x="15868" y="7526"/>
                    </a:lnTo>
                    <a:lnTo>
                      <a:pt x="15936" y="7235"/>
                    </a:lnTo>
                    <a:lnTo>
                      <a:pt x="15989" y="6939"/>
                    </a:lnTo>
                    <a:lnTo>
                      <a:pt x="16027" y="6638"/>
                    </a:lnTo>
                    <a:lnTo>
                      <a:pt x="16050" y="6332"/>
                    </a:lnTo>
                    <a:lnTo>
                      <a:pt x="16058" y="6022"/>
                    </a:lnTo>
                    <a:lnTo>
                      <a:pt x="16050" y="5712"/>
                    </a:lnTo>
                    <a:lnTo>
                      <a:pt x="16027" y="5407"/>
                    </a:lnTo>
                    <a:lnTo>
                      <a:pt x="15989" y="5104"/>
                    </a:lnTo>
                    <a:lnTo>
                      <a:pt x="15936" y="4808"/>
                    </a:lnTo>
                    <a:lnTo>
                      <a:pt x="15868" y="4517"/>
                    </a:lnTo>
                    <a:lnTo>
                      <a:pt x="15787" y="4231"/>
                    </a:lnTo>
                    <a:lnTo>
                      <a:pt x="15693" y="3951"/>
                    </a:lnTo>
                    <a:lnTo>
                      <a:pt x="15584" y="3678"/>
                    </a:lnTo>
                    <a:lnTo>
                      <a:pt x="15464" y="3411"/>
                    </a:lnTo>
                    <a:lnTo>
                      <a:pt x="15331" y="3151"/>
                    </a:lnTo>
                    <a:lnTo>
                      <a:pt x="15186" y="2899"/>
                    </a:lnTo>
                    <a:lnTo>
                      <a:pt x="15029" y="2655"/>
                    </a:lnTo>
                    <a:lnTo>
                      <a:pt x="14862" y="2419"/>
                    </a:lnTo>
                    <a:lnTo>
                      <a:pt x="14683" y="2191"/>
                    </a:lnTo>
                    <a:lnTo>
                      <a:pt x="14493" y="1973"/>
                    </a:lnTo>
                    <a:lnTo>
                      <a:pt x="14295" y="1763"/>
                    </a:lnTo>
                    <a:lnTo>
                      <a:pt x="14085" y="1565"/>
                    </a:lnTo>
                    <a:lnTo>
                      <a:pt x="13866" y="1375"/>
                    </a:lnTo>
                    <a:lnTo>
                      <a:pt x="13639" y="1196"/>
                    </a:lnTo>
                    <a:lnTo>
                      <a:pt x="13403" y="1029"/>
                    </a:lnTo>
                    <a:lnTo>
                      <a:pt x="13159" y="872"/>
                    </a:lnTo>
                    <a:lnTo>
                      <a:pt x="12907" y="727"/>
                    </a:lnTo>
                    <a:lnTo>
                      <a:pt x="12647" y="594"/>
                    </a:lnTo>
                    <a:lnTo>
                      <a:pt x="12380" y="474"/>
                    </a:lnTo>
                    <a:lnTo>
                      <a:pt x="12107" y="365"/>
                    </a:lnTo>
                    <a:lnTo>
                      <a:pt x="11827" y="271"/>
                    </a:lnTo>
                    <a:lnTo>
                      <a:pt x="11541" y="190"/>
                    </a:lnTo>
                    <a:lnTo>
                      <a:pt x="11250" y="122"/>
                    </a:lnTo>
                    <a:lnTo>
                      <a:pt x="10954" y="69"/>
                    </a:lnTo>
                    <a:lnTo>
                      <a:pt x="10651" y="31"/>
                    </a:lnTo>
                    <a:lnTo>
                      <a:pt x="10346" y="8"/>
                    </a:lnTo>
                    <a:lnTo>
                      <a:pt x="100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Freeform: Shape 71">
                <a:extLst>
                  <a:ext uri="{FF2B5EF4-FFF2-40B4-BE49-F238E27FC236}">
                    <a16:creationId xmlns:a16="http://schemas.microsoft.com/office/drawing/2014/main" id="{7A2A804B-6BD3-480D-98F5-BED408EABBB7}"/>
                  </a:ext>
                </a:extLst>
              </p:cNvPr>
              <p:cNvSpPr>
                <a:spLocks/>
              </p:cNvSpPr>
              <p:nvPr/>
            </p:nvSpPr>
            <p:spPr bwMode="auto">
              <a:xfrm>
                <a:off x="2284413" y="1185863"/>
                <a:ext cx="161925" cy="161925"/>
              </a:xfrm>
              <a:custGeom>
                <a:avLst/>
                <a:gdLst>
                  <a:gd name="T0" fmla="*/ 2977 w 3763"/>
                  <a:gd name="T1" fmla="*/ 40 h 3764"/>
                  <a:gd name="T2" fmla="*/ 2305 w 3763"/>
                  <a:gd name="T3" fmla="*/ 213 h 3764"/>
                  <a:gd name="T4" fmla="*/ 1691 w 3763"/>
                  <a:gd name="T5" fmla="*/ 509 h 3764"/>
                  <a:gd name="T6" fmla="*/ 1151 w 3763"/>
                  <a:gd name="T7" fmla="*/ 912 h 3764"/>
                  <a:gd name="T8" fmla="*/ 697 w 3763"/>
                  <a:gd name="T9" fmla="*/ 1411 h 3764"/>
                  <a:gd name="T10" fmla="*/ 346 w 3763"/>
                  <a:gd name="T11" fmla="*/ 1990 h 3764"/>
                  <a:gd name="T12" fmla="*/ 110 w 3763"/>
                  <a:gd name="T13" fmla="*/ 2635 h 3764"/>
                  <a:gd name="T14" fmla="*/ 5 w 3763"/>
                  <a:gd name="T15" fmla="*/ 3332 h 3764"/>
                  <a:gd name="T16" fmla="*/ 3 w 3763"/>
                  <a:gd name="T17" fmla="*/ 3551 h 3764"/>
                  <a:gd name="T18" fmla="*/ 15 w 3763"/>
                  <a:gd name="T19" fmla="*/ 3599 h 3764"/>
                  <a:gd name="T20" fmla="*/ 36 w 3763"/>
                  <a:gd name="T21" fmla="*/ 3643 h 3764"/>
                  <a:gd name="T22" fmla="*/ 65 w 3763"/>
                  <a:gd name="T23" fmla="*/ 3681 h 3764"/>
                  <a:gd name="T24" fmla="*/ 100 w 3763"/>
                  <a:gd name="T25" fmla="*/ 3713 h 3764"/>
                  <a:gd name="T26" fmla="*/ 142 w 3763"/>
                  <a:gd name="T27" fmla="*/ 3739 h 3764"/>
                  <a:gd name="T28" fmla="*/ 188 w 3763"/>
                  <a:gd name="T29" fmla="*/ 3756 h 3764"/>
                  <a:gd name="T30" fmla="*/ 237 w 3763"/>
                  <a:gd name="T31" fmla="*/ 3764 h 3764"/>
                  <a:gd name="T32" fmla="*/ 289 w 3763"/>
                  <a:gd name="T33" fmla="*/ 3761 h 3764"/>
                  <a:gd name="T34" fmla="*/ 337 w 3763"/>
                  <a:gd name="T35" fmla="*/ 3749 h 3764"/>
                  <a:gd name="T36" fmla="*/ 381 w 3763"/>
                  <a:gd name="T37" fmla="*/ 3728 h 3764"/>
                  <a:gd name="T38" fmla="*/ 419 w 3763"/>
                  <a:gd name="T39" fmla="*/ 3698 h 3764"/>
                  <a:gd name="T40" fmla="*/ 451 w 3763"/>
                  <a:gd name="T41" fmla="*/ 3663 h 3764"/>
                  <a:gd name="T42" fmla="*/ 476 w 3763"/>
                  <a:gd name="T43" fmla="*/ 3621 h 3764"/>
                  <a:gd name="T44" fmla="*/ 493 w 3763"/>
                  <a:gd name="T45" fmla="*/ 3576 h 3764"/>
                  <a:gd name="T46" fmla="*/ 501 w 3763"/>
                  <a:gd name="T47" fmla="*/ 3526 h 3764"/>
                  <a:gd name="T48" fmla="*/ 537 w 3763"/>
                  <a:gd name="T49" fmla="*/ 3054 h 3764"/>
                  <a:gd name="T50" fmla="*/ 684 w 3763"/>
                  <a:gd name="T51" fmla="*/ 2478 h 3764"/>
                  <a:gd name="T52" fmla="*/ 937 w 3763"/>
                  <a:gd name="T53" fmla="*/ 1952 h 3764"/>
                  <a:gd name="T54" fmla="*/ 1283 w 3763"/>
                  <a:gd name="T55" fmla="*/ 1488 h 3764"/>
                  <a:gd name="T56" fmla="*/ 1711 w 3763"/>
                  <a:gd name="T57" fmla="*/ 1100 h 3764"/>
                  <a:gd name="T58" fmla="*/ 2208 w 3763"/>
                  <a:gd name="T59" fmla="*/ 799 h 3764"/>
                  <a:gd name="T60" fmla="*/ 2760 w 3763"/>
                  <a:gd name="T61" fmla="*/ 596 h 3764"/>
                  <a:gd name="T62" fmla="*/ 3358 w 3763"/>
                  <a:gd name="T63" fmla="*/ 506 h 3764"/>
                  <a:gd name="T64" fmla="*/ 3550 w 3763"/>
                  <a:gd name="T65" fmla="*/ 499 h 3764"/>
                  <a:gd name="T66" fmla="*/ 3599 w 3763"/>
                  <a:gd name="T67" fmla="*/ 487 h 3764"/>
                  <a:gd name="T68" fmla="*/ 3643 w 3763"/>
                  <a:gd name="T69" fmla="*/ 466 h 3764"/>
                  <a:gd name="T70" fmla="*/ 3681 w 3763"/>
                  <a:gd name="T71" fmla="*/ 437 h 3764"/>
                  <a:gd name="T72" fmla="*/ 3713 w 3763"/>
                  <a:gd name="T73" fmla="*/ 402 h 3764"/>
                  <a:gd name="T74" fmla="*/ 3738 w 3763"/>
                  <a:gd name="T75" fmla="*/ 359 h 3764"/>
                  <a:gd name="T76" fmla="*/ 3755 w 3763"/>
                  <a:gd name="T77" fmla="*/ 313 h 3764"/>
                  <a:gd name="T78" fmla="*/ 3763 w 3763"/>
                  <a:gd name="T79" fmla="*/ 264 h 3764"/>
                  <a:gd name="T80" fmla="*/ 3760 w 3763"/>
                  <a:gd name="T81" fmla="*/ 213 h 3764"/>
                  <a:gd name="T82" fmla="*/ 3748 w 3763"/>
                  <a:gd name="T83" fmla="*/ 165 h 3764"/>
                  <a:gd name="T84" fmla="*/ 3727 w 3763"/>
                  <a:gd name="T85" fmla="*/ 120 h 3764"/>
                  <a:gd name="T86" fmla="*/ 3698 w 3763"/>
                  <a:gd name="T87" fmla="*/ 82 h 3764"/>
                  <a:gd name="T88" fmla="*/ 3663 w 3763"/>
                  <a:gd name="T89" fmla="*/ 50 h 3764"/>
                  <a:gd name="T90" fmla="*/ 3621 w 3763"/>
                  <a:gd name="T91" fmla="*/ 25 h 3764"/>
                  <a:gd name="T92" fmla="*/ 3574 w 3763"/>
                  <a:gd name="T93" fmla="*/ 8 h 3764"/>
                  <a:gd name="T94" fmla="*/ 3525 w 3763"/>
                  <a:gd name="T95" fmla="*/ 0 h 3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63" h="3764">
                    <a:moveTo>
                      <a:pt x="3512" y="0"/>
                    </a:moveTo>
                    <a:lnTo>
                      <a:pt x="3332" y="5"/>
                    </a:lnTo>
                    <a:lnTo>
                      <a:pt x="3153" y="18"/>
                    </a:lnTo>
                    <a:lnTo>
                      <a:pt x="2977" y="40"/>
                    </a:lnTo>
                    <a:lnTo>
                      <a:pt x="2805" y="71"/>
                    </a:lnTo>
                    <a:lnTo>
                      <a:pt x="2634" y="110"/>
                    </a:lnTo>
                    <a:lnTo>
                      <a:pt x="2467" y="158"/>
                    </a:lnTo>
                    <a:lnTo>
                      <a:pt x="2305" y="213"/>
                    </a:lnTo>
                    <a:lnTo>
                      <a:pt x="2145" y="276"/>
                    </a:lnTo>
                    <a:lnTo>
                      <a:pt x="1990" y="346"/>
                    </a:lnTo>
                    <a:lnTo>
                      <a:pt x="1838" y="424"/>
                    </a:lnTo>
                    <a:lnTo>
                      <a:pt x="1691" y="509"/>
                    </a:lnTo>
                    <a:lnTo>
                      <a:pt x="1548" y="600"/>
                    </a:lnTo>
                    <a:lnTo>
                      <a:pt x="1411" y="698"/>
                    </a:lnTo>
                    <a:lnTo>
                      <a:pt x="1278" y="802"/>
                    </a:lnTo>
                    <a:lnTo>
                      <a:pt x="1151" y="912"/>
                    </a:lnTo>
                    <a:lnTo>
                      <a:pt x="1028" y="1029"/>
                    </a:lnTo>
                    <a:lnTo>
                      <a:pt x="912" y="1151"/>
                    </a:lnTo>
                    <a:lnTo>
                      <a:pt x="801" y="1279"/>
                    </a:lnTo>
                    <a:lnTo>
                      <a:pt x="697" y="1411"/>
                    </a:lnTo>
                    <a:lnTo>
                      <a:pt x="600" y="1549"/>
                    </a:lnTo>
                    <a:lnTo>
                      <a:pt x="508" y="1691"/>
                    </a:lnTo>
                    <a:lnTo>
                      <a:pt x="423" y="1839"/>
                    </a:lnTo>
                    <a:lnTo>
                      <a:pt x="346" y="1990"/>
                    </a:lnTo>
                    <a:lnTo>
                      <a:pt x="276" y="2146"/>
                    </a:lnTo>
                    <a:lnTo>
                      <a:pt x="212" y="2305"/>
                    </a:lnTo>
                    <a:lnTo>
                      <a:pt x="157" y="2468"/>
                    </a:lnTo>
                    <a:lnTo>
                      <a:pt x="110" y="2635"/>
                    </a:lnTo>
                    <a:lnTo>
                      <a:pt x="71" y="2805"/>
                    </a:lnTo>
                    <a:lnTo>
                      <a:pt x="40" y="2978"/>
                    </a:lnTo>
                    <a:lnTo>
                      <a:pt x="18" y="3153"/>
                    </a:lnTo>
                    <a:lnTo>
                      <a:pt x="5" y="3332"/>
                    </a:lnTo>
                    <a:lnTo>
                      <a:pt x="0" y="3513"/>
                    </a:lnTo>
                    <a:lnTo>
                      <a:pt x="0" y="3526"/>
                    </a:lnTo>
                    <a:lnTo>
                      <a:pt x="1" y="3539"/>
                    </a:lnTo>
                    <a:lnTo>
                      <a:pt x="3" y="3551"/>
                    </a:lnTo>
                    <a:lnTo>
                      <a:pt x="5" y="3563"/>
                    </a:lnTo>
                    <a:lnTo>
                      <a:pt x="8" y="3576"/>
                    </a:lnTo>
                    <a:lnTo>
                      <a:pt x="11" y="3587"/>
                    </a:lnTo>
                    <a:lnTo>
                      <a:pt x="15" y="3599"/>
                    </a:lnTo>
                    <a:lnTo>
                      <a:pt x="20" y="3610"/>
                    </a:lnTo>
                    <a:lnTo>
                      <a:pt x="25" y="3621"/>
                    </a:lnTo>
                    <a:lnTo>
                      <a:pt x="30" y="3632"/>
                    </a:lnTo>
                    <a:lnTo>
                      <a:pt x="36" y="3643"/>
                    </a:lnTo>
                    <a:lnTo>
                      <a:pt x="43" y="3653"/>
                    </a:lnTo>
                    <a:lnTo>
                      <a:pt x="50" y="3663"/>
                    </a:lnTo>
                    <a:lnTo>
                      <a:pt x="57" y="3672"/>
                    </a:lnTo>
                    <a:lnTo>
                      <a:pt x="65" y="3681"/>
                    </a:lnTo>
                    <a:lnTo>
                      <a:pt x="73" y="3690"/>
                    </a:lnTo>
                    <a:lnTo>
                      <a:pt x="82" y="3698"/>
                    </a:lnTo>
                    <a:lnTo>
                      <a:pt x="91" y="3706"/>
                    </a:lnTo>
                    <a:lnTo>
                      <a:pt x="100" y="3713"/>
                    </a:lnTo>
                    <a:lnTo>
                      <a:pt x="110" y="3721"/>
                    </a:lnTo>
                    <a:lnTo>
                      <a:pt x="120" y="3728"/>
                    </a:lnTo>
                    <a:lnTo>
                      <a:pt x="131" y="3734"/>
                    </a:lnTo>
                    <a:lnTo>
                      <a:pt x="142" y="3739"/>
                    </a:lnTo>
                    <a:lnTo>
                      <a:pt x="153" y="3744"/>
                    </a:lnTo>
                    <a:lnTo>
                      <a:pt x="164" y="3749"/>
                    </a:lnTo>
                    <a:lnTo>
                      <a:pt x="176" y="3753"/>
                    </a:lnTo>
                    <a:lnTo>
                      <a:pt x="188" y="3756"/>
                    </a:lnTo>
                    <a:lnTo>
                      <a:pt x="200" y="3759"/>
                    </a:lnTo>
                    <a:lnTo>
                      <a:pt x="212" y="3761"/>
                    </a:lnTo>
                    <a:lnTo>
                      <a:pt x="224" y="3763"/>
                    </a:lnTo>
                    <a:lnTo>
                      <a:pt x="237" y="3764"/>
                    </a:lnTo>
                    <a:lnTo>
                      <a:pt x="250" y="3764"/>
                    </a:lnTo>
                    <a:lnTo>
                      <a:pt x="264" y="3764"/>
                    </a:lnTo>
                    <a:lnTo>
                      <a:pt x="276" y="3763"/>
                    </a:lnTo>
                    <a:lnTo>
                      <a:pt x="289" y="3761"/>
                    </a:lnTo>
                    <a:lnTo>
                      <a:pt x="301" y="3759"/>
                    </a:lnTo>
                    <a:lnTo>
                      <a:pt x="313" y="3756"/>
                    </a:lnTo>
                    <a:lnTo>
                      <a:pt x="325" y="3753"/>
                    </a:lnTo>
                    <a:lnTo>
                      <a:pt x="337" y="3749"/>
                    </a:lnTo>
                    <a:lnTo>
                      <a:pt x="348" y="3744"/>
                    </a:lnTo>
                    <a:lnTo>
                      <a:pt x="359" y="3739"/>
                    </a:lnTo>
                    <a:lnTo>
                      <a:pt x="370" y="3734"/>
                    </a:lnTo>
                    <a:lnTo>
                      <a:pt x="381" y="3728"/>
                    </a:lnTo>
                    <a:lnTo>
                      <a:pt x="391" y="3721"/>
                    </a:lnTo>
                    <a:lnTo>
                      <a:pt x="401" y="3713"/>
                    </a:lnTo>
                    <a:lnTo>
                      <a:pt x="410" y="3706"/>
                    </a:lnTo>
                    <a:lnTo>
                      <a:pt x="419" y="3698"/>
                    </a:lnTo>
                    <a:lnTo>
                      <a:pt x="428" y="3690"/>
                    </a:lnTo>
                    <a:lnTo>
                      <a:pt x="436" y="3681"/>
                    </a:lnTo>
                    <a:lnTo>
                      <a:pt x="444" y="3672"/>
                    </a:lnTo>
                    <a:lnTo>
                      <a:pt x="451" y="3663"/>
                    </a:lnTo>
                    <a:lnTo>
                      <a:pt x="458" y="3653"/>
                    </a:lnTo>
                    <a:lnTo>
                      <a:pt x="465" y="3643"/>
                    </a:lnTo>
                    <a:lnTo>
                      <a:pt x="471" y="3632"/>
                    </a:lnTo>
                    <a:lnTo>
                      <a:pt x="476" y="3621"/>
                    </a:lnTo>
                    <a:lnTo>
                      <a:pt x="481" y="3610"/>
                    </a:lnTo>
                    <a:lnTo>
                      <a:pt x="486" y="3599"/>
                    </a:lnTo>
                    <a:lnTo>
                      <a:pt x="490" y="3587"/>
                    </a:lnTo>
                    <a:lnTo>
                      <a:pt x="493" y="3576"/>
                    </a:lnTo>
                    <a:lnTo>
                      <a:pt x="496" y="3563"/>
                    </a:lnTo>
                    <a:lnTo>
                      <a:pt x="498" y="3551"/>
                    </a:lnTo>
                    <a:lnTo>
                      <a:pt x="500" y="3539"/>
                    </a:lnTo>
                    <a:lnTo>
                      <a:pt x="501" y="3526"/>
                    </a:lnTo>
                    <a:lnTo>
                      <a:pt x="501" y="3513"/>
                    </a:lnTo>
                    <a:lnTo>
                      <a:pt x="505" y="3358"/>
                    </a:lnTo>
                    <a:lnTo>
                      <a:pt x="517" y="3205"/>
                    </a:lnTo>
                    <a:lnTo>
                      <a:pt x="537" y="3054"/>
                    </a:lnTo>
                    <a:lnTo>
                      <a:pt x="563" y="2907"/>
                    </a:lnTo>
                    <a:lnTo>
                      <a:pt x="596" y="2760"/>
                    </a:lnTo>
                    <a:lnTo>
                      <a:pt x="637" y="2618"/>
                    </a:lnTo>
                    <a:lnTo>
                      <a:pt x="684" y="2478"/>
                    </a:lnTo>
                    <a:lnTo>
                      <a:pt x="738" y="2341"/>
                    </a:lnTo>
                    <a:lnTo>
                      <a:pt x="798" y="2208"/>
                    </a:lnTo>
                    <a:lnTo>
                      <a:pt x="865" y="2078"/>
                    </a:lnTo>
                    <a:lnTo>
                      <a:pt x="937" y="1952"/>
                    </a:lnTo>
                    <a:lnTo>
                      <a:pt x="1015" y="1830"/>
                    </a:lnTo>
                    <a:lnTo>
                      <a:pt x="1100" y="1711"/>
                    </a:lnTo>
                    <a:lnTo>
                      <a:pt x="1189" y="1598"/>
                    </a:lnTo>
                    <a:lnTo>
                      <a:pt x="1283" y="1488"/>
                    </a:lnTo>
                    <a:lnTo>
                      <a:pt x="1384" y="1384"/>
                    </a:lnTo>
                    <a:lnTo>
                      <a:pt x="1488" y="1285"/>
                    </a:lnTo>
                    <a:lnTo>
                      <a:pt x="1597" y="1189"/>
                    </a:lnTo>
                    <a:lnTo>
                      <a:pt x="1711" y="1100"/>
                    </a:lnTo>
                    <a:lnTo>
                      <a:pt x="1829" y="1017"/>
                    </a:lnTo>
                    <a:lnTo>
                      <a:pt x="1952" y="937"/>
                    </a:lnTo>
                    <a:lnTo>
                      <a:pt x="2077" y="865"/>
                    </a:lnTo>
                    <a:lnTo>
                      <a:pt x="2208" y="799"/>
                    </a:lnTo>
                    <a:lnTo>
                      <a:pt x="2340" y="739"/>
                    </a:lnTo>
                    <a:lnTo>
                      <a:pt x="2478" y="685"/>
                    </a:lnTo>
                    <a:lnTo>
                      <a:pt x="2617" y="637"/>
                    </a:lnTo>
                    <a:lnTo>
                      <a:pt x="2760" y="596"/>
                    </a:lnTo>
                    <a:lnTo>
                      <a:pt x="2906" y="563"/>
                    </a:lnTo>
                    <a:lnTo>
                      <a:pt x="3054" y="537"/>
                    </a:lnTo>
                    <a:lnTo>
                      <a:pt x="3204" y="517"/>
                    </a:lnTo>
                    <a:lnTo>
                      <a:pt x="3358" y="506"/>
                    </a:lnTo>
                    <a:lnTo>
                      <a:pt x="3512" y="502"/>
                    </a:lnTo>
                    <a:lnTo>
                      <a:pt x="3525" y="502"/>
                    </a:lnTo>
                    <a:lnTo>
                      <a:pt x="3538" y="501"/>
                    </a:lnTo>
                    <a:lnTo>
                      <a:pt x="3550" y="499"/>
                    </a:lnTo>
                    <a:lnTo>
                      <a:pt x="3562" y="497"/>
                    </a:lnTo>
                    <a:lnTo>
                      <a:pt x="3574" y="494"/>
                    </a:lnTo>
                    <a:lnTo>
                      <a:pt x="3587" y="491"/>
                    </a:lnTo>
                    <a:lnTo>
                      <a:pt x="3599" y="487"/>
                    </a:lnTo>
                    <a:lnTo>
                      <a:pt x="3610" y="482"/>
                    </a:lnTo>
                    <a:lnTo>
                      <a:pt x="3621" y="477"/>
                    </a:lnTo>
                    <a:lnTo>
                      <a:pt x="3632" y="472"/>
                    </a:lnTo>
                    <a:lnTo>
                      <a:pt x="3643" y="466"/>
                    </a:lnTo>
                    <a:lnTo>
                      <a:pt x="3653" y="459"/>
                    </a:lnTo>
                    <a:lnTo>
                      <a:pt x="3663" y="452"/>
                    </a:lnTo>
                    <a:lnTo>
                      <a:pt x="3672" y="445"/>
                    </a:lnTo>
                    <a:lnTo>
                      <a:pt x="3681" y="437"/>
                    </a:lnTo>
                    <a:lnTo>
                      <a:pt x="3690" y="429"/>
                    </a:lnTo>
                    <a:lnTo>
                      <a:pt x="3698" y="420"/>
                    </a:lnTo>
                    <a:lnTo>
                      <a:pt x="3706" y="411"/>
                    </a:lnTo>
                    <a:lnTo>
                      <a:pt x="3713" y="402"/>
                    </a:lnTo>
                    <a:lnTo>
                      <a:pt x="3720" y="391"/>
                    </a:lnTo>
                    <a:lnTo>
                      <a:pt x="3727" y="381"/>
                    </a:lnTo>
                    <a:lnTo>
                      <a:pt x="3733" y="370"/>
                    </a:lnTo>
                    <a:lnTo>
                      <a:pt x="3738" y="359"/>
                    </a:lnTo>
                    <a:lnTo>
                      <a:pt x="3743" y="348"/>
                    </a:lnTo>
                    <a:lnTo>
                      <a:pt x="3748" y="337"/>
                    </a:lnTo>
                    <a:lnTo>
                      <a:pt x="3752" y="325"/>
                    </a:lnTo>
                    <a:lnTo>
                      <a:pt x="3755" y="313"/>
                    </a:lnTo>
                    <a:lnTo>
                      <a:pt x="3758" y="301"/>
                    </a:lnTo>
                    <a:lnTo>
                      <a:pt x="3760" y="289"/>
                    </a:lnTo>
                    <a:lnTo>
                      <a:pt x="3762" y="276"/>
                    </a:lnTo>
                    <a:lnTo>
                      <a:pt x="3763" y="264"/>
                    </a:lnTo>
                    <a:lnTo>
                      <a:pt x="3763" y="251"/>
                    </a:lnTo>
                    <a:lnTo>
                      <a:pt x="3763" y="238"/>
                    </a:lnTo>
                    <a:lnTo>
                      <a:pt x="3762" y="225"/>
                    </a:lnTo>
                    <a:lnTo>
                      <a:pt x="3760" y="213"/>
                    </a:lnTo>
                    <a:lnTo>
                      <a:pt x="3758" y="201"/>
                    </a:lnTo>
                    <a:lnTo>
                      <a:pt x="3755" y="188"/>
                    </a:lnTo>
                    <a:lnTo>
                      <a:pt x="3752" y="177"/>
                    </a:lnTo>
                    <a:lnTo>
                      <a:pt x="3748" y="165"/>
                    </a:lnTo>
                    <a:lnTo>
                      <a:pt x="3743" y="154"/>
                    </a:lnTo>
                    <a:lnTo>
                      <a:pt x="3738" y="143"/>
                    </a:lnTo>
                    <a:lnTo>
                      <a:pt x="3733" y="132"/>
                    </a:lnTo>
                    <a:lnTo>
                      <a:pt x="3727" y="120"/>
                    </a:lnTo>
                    <a:lnTo>
                      <a:pt x="3720" y="110"/>
                    </a:lnTo>
                    <a:lnTo>
                      <a:pt x="3713" y="100"/>
                    </a:lnTo>
                    <a:lnTo>
                      <a:pt x="3706" y="91"/>
                    </a:lnTo>
                    <a:lnTo>
                      <a:pt x="3698" y="82"/>
                    </a:lnTo>
                    <a:lnTo>
                      <a:pt x="3690" y="73"/>
                    </a:lnTo>
                    <a:lnTo>
                      <a:pt x="3681" y="65"/>
                    </a:lnTo>
                    <a:lnTo>
                      <a:pt x="3672" y="57"/>
                    </a:lnTo>
                    <a:lnTo>
                      <a:pt x="3663" y="50"/>
                    </a:lnTo>
                    <a:lnTo>
                      <a:pt x="3653" y="43"/>
                    </a:lnTo>
                    <a:lnTo>
                      <a:pt x="3643" y="36"/>
                    </a:lnTo>
                    <a:lnTo>
                      <a:pt x="3632" y="30"/>
                    </a:lnTo>
                    <a:lnTo>
                      <a:pt x="3621" y="25"/>
                    </a:lnTo>
                    <a:lnTo>
                      <a:pt x="3610" y="20"/>
                    </a:lnTo>
                    <a:lnTo>
                      <a:pt x="3599" y="15"/>
                    </a:lnTo>
                    <a:lnTo>
                      <a:pt x="3587" y="11"/>
                    </a:lnTo>
                    <a:lnTo>
                      <a:pt x="3574" y="8"/>
                    </a:lnTo>
                    <a:lnTo>
                      <a:pt x="3562" y="5"/>
                    </a:lnTo>
                    <a:lnTo>
                      <a:pt x="3550" y="3"/>
                    </a:lnTo>
                    <a:lnTo>
                      <a:pt x="3538" y="1"/>
                    </a:lnTo>
                    <a:lnTo>
                      <a:pt x="3525" y="0"/>
                    </a:lnTo>
                    <a:lnTo>
                      <a:pt x="35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17" name="千图PPT彼岸天：ID 8661124库_组合 49">
            <a:extLst>
              <a:ext uri="{FF2B5EF4-FFF2-40B4-BE49-F238E27FC236}">
                <a16:creationId xmlns:a16="http://schemas.microsoft.com/office/drawing/2014/main" id="{68BF7085-C793-4DEF-BB5B-20C9DDC6679A}"/>
              </a:ext>
            </a:extLst>
          </p:cNvPr>
          <p:cNvGrpSpPr/>
          <p:nvPr>
            <p:custDataLst>
              <p:tags r:id="rId3"/>
            </p:custDataLst>
          </p:nvPr>
        </p:nvGrpSpPr>
        <p:grpSpPr>
          <a:xfrm>
            <a:off x="7051661" y="2512363"/>
            <a:ext cx="3044534" cy="1342684"/>
            <a:chOff x="7051661" y="2512363"/>
            <a:chExt cx="3044534" cy="1342684"/>
          </a:xfrm>
        </p:grpSpPr>
        <p:sp>
          <p:nvSpPr>
            <p:cNvPr id="18" name="Oval 56">
              <a:extLst>
                <a:ext uri="{FF2B5EF4-FFF2-40B4-BE49-F238E27FC236}">
                  <a16:creationId xmlns:a16="http://schemas.microsoft.com/office/drawing/2014/main" id="{8014704B-8229-4AC3-8B82-D72DFABF8396}"/>
                </a:ext>
              </a:extLst>
            </p:cNvPr>
            <p:cNvSpPr/>
            <p:nvPr/>
          </p:nvSpPr>
          <p:spPr>
            <a:xfrm>
              <a:off x="9292696" y="3465513"/>
              <a:ext cx="221288" cy="221288"/>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9" name="TextBox 60">
              <a:extLst>
                <a:ext uri="{FF2B5EF4-FFF2-40B4-BE49-F238E27FC236}">
                  <a16:creationId xmlns:a16="http://schemas.microsoft.com/office/drawing/2014/main" id="{05D832B1-7B0C-4143-B431-D5340F140714}"/>
                </a:ext>
              </a:extLst>
            </p:cNvPr>
            <p:cNvSpPr txBox="1"/>
            <p:nvPr/>
          </p:nvSpPr>
          <p:spPr>
            <a:xfrm>
              <a:off x="9513984" y="3547270"/>
              <a:ext cx="582211" cy="307777"/>
            </a:xfrm>
            <a:prstGeom prst="rect">
              <a:avLst/>
            </a:prstGeom>
            <a:noFill/>
          </p:spPr>
          <p:txBody>
            <a:bodyPr wrap="none">
              <a:normAutofit/>
            </a:bodyPr>
            <a:lstStyle/>
            <a:p>
              <a:r>
                <a:rPr lang="zh-CN" altLang="en-US" sz="1400" b="1" dirty="0">
                  <a:solidFill>
                    <a:schemeClr val="tx1">
                      <a:lumMod val="65000"/>
                      <a:lumOff val="35000"/>
                    </a:schemeClr>
                  </a:solidFill>
                </a:rPr>
                <a:t>三</a:t>
              </a:r>
              <a:endParaRPr lang="id-ID" sz="1400" b="1" dirty="0">
                <a:solidFill>
                  <a:schemeClr val="tx1">
                    <a:lumMod val="65000"/>
                    <a:lumOff val="35000"/>
                  </a:schemeClr>
                </a:solidFill>
              </a:endParaRPr>
            </a:p>
          </p:txBody>
        </p:sp>
        <p:grpSp>
          <p:nvGrpSpPr>
            <p:cNvPr id="22" name="Group 89">
              <a:extLst>
                <a:ext uri="{FF2B5EF4-FFF2-40B4-BE49-F238E27FC236}">
                  <a16:creationId xmlns:a16="http://schemas.microsoft.com/office/drawing/2014/main" id="{EFD8F734-A4E1-4FBC-9B3A-7B8CB1353E3C}"/>
                </a:ext>
              </a:extLst>
            </p:cNvPr>
            <p:cNvGrpSpPr/>
            <p:nvPr/>
          </p:nvGrpSpPr>
          <p:grpSpPr>
            <a:xfrm flipH="1">
              <a:off x="7855127" y="2767097"/>
              <a:ext cx="1407148" cy="661903"/>
              <a:chOff x="3302135" y="2662215"/>
              <a:chExt cx="1407148" cy="661903"/>
            </a:xfrm>
          </p:grpSpPr>
          <p:cxnSp>
            <p:nvCxnSpPr>
              <p:cNvPr id="27" name="Straight Connector 90">
                <a:extLst>
                  <a:ext uri="{FF2B5EF4-FFF2-40B4-BE49-F238E27FC236}">
                    <a16:creationId xmlns:a16="http://schemas.microsoft.com/office/drawing/2014/main" id="{029593DF-FE3F-4512-AB17-47B3C3769D7E}"/>
                  </a:ext>
                </a:extLst>
              </p:cNvPr>
              <p:cNvCxnSpPr>
                <a:stCxn id="28" idx="2"/>
              </p:cNvCxnSpPr>
              <p:nvPr/>
            </p:nvCxnSpPr>
            <p:spPr>
              <a:xfrm flipH="1">
                <a:off x="3302135" y="2757465"/>
                <a:ext cx="1216648" cy="566653"/>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Oval 91">
                <a:extLst>
                  <a:ext uri="{FF2B5EF4-FFF2-40B4-BE49-F238E27FC236}">
                    <a16:creationId xmlns:a16="http://schemas.microsoft.com/office/drawing/2014/main" id="{6D692579-87B9-42FF-9AB0-B023A377F0A3}"/>
                  </a:ext>
                </a:extLst>
              </p:cNvPr>
              <p:cNvSpPr/>
              <p:nvPr/>
            </p:nvSpPr>
            <p:spPr>
              <a:xfrm>
                <a:off x="4518783" y="2662215"/>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23" name="Oval 96">
              <a:extLst>
                <a:ext uri="{FF2B5EF4-FFF2-40B4-BE49-F238E27FC236}">
                  <a16:creationId xmlns:a16="http://schemas.microsoft.com/office/drawing/2014/main" id="{39D43346-9DB8-4841-A410-DF8740EC2D4A}"/>
                </a:ext>
              </a:extLst>
            </p:cNvPr>
            <p:cNvSpPr/>
            <p:nvPr/>
          </p:nvSpPr>
          <p:spPr>
            <a:xfrm>
              <a:off x="7051661" y="2512363"/>
              <a:ext cx="736265" cy="736265"/>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24" name="Group 97">
              <a:extLst>
                <a:ext uri="{FF2B5EF4-FFF2-40B4-BE49-F238E27FC236}">
                  <a16:creationId xmlns:a16="http://schemas.microsoft.com/office/drawing/2014/main" id="{346B7F2D-4891-4ECE-B42A-A88C5994CBB7}"/>
                </a:ext>
              </a:extLst>
            </p:cNvPr>
            <p:cNvGrpSpPr/>
            <p:nvPr/>
          </p:nvGrpSpPr>
          <p:grpSpPr>
            <a:xfrm>
              <a:off x="7231041" y="2719947"/>
              <a:ext cx="377503" cy="353204"/>
              <a:chOff x="6964363" y="2108200"/>
              <a:chExt cx="690562" cy="646113"/>
            </a:xfrm>
            <a:solidFill>
              <a:schemeClr val="bg1"/>
            </a:solidFill>
          </p:grpSpPr>
          <p:sp>
            <p:nvSpPr>
              <p:cNvPr id="25" name="Freeform: Shape 98">
                <a:extLst>
                  <a:ext uri="{FF2B5EF4-FFF2-40B4-BE49-F238E27FC236}">
                    <a16:creationId xmlns:a16="http://schemas.microsoft.com/office/drawing/2014/main" id="{2D61F67D-F231-4338-81D0-E4A3456D4816}"/>
                  </a:ext>
                </a:extLst>
              </p:cNvPr>
              <p:cNvSpPr>
                <a:spLocks/>
              </p:cNvSpPr>
              <p:nvPr/>
            </p:nvSpPr>
            <p:spPr bwMode="auto">
              <a:xfrm>
                <a:off x="7050088" y="2193925"/>
                <a:ext cx="519112" cy="344488"/>
              </a:xfrm>
              <a:custGeom>
                <a:avLst/>
                <a:gdLst>
                  <a:gd name="T0" fmla="*/ 503 w 12071"/>
                  <a:gd name="T1" fmla="*/ 502 h 8033"/>
                  <a:gd name="T2" fmla="*/ 11568 w 12071"/>
                  <a:gd name="T3" fmla="*/ 0 h 8033"/>
                  <a:gd name="T4" fmla="*/ 452 w 12071"/>
                  <a:gd name="T5" fmla="*/ 5 h 8033"/>
                  <a:gd name="T6" fmla="*/ 377 w 12071"/>
                  <a:gd name="T7" fmla="*/ 18 h 8033"/>
                  <a:gd name="T8" fmla="*/ 307 w 12071"/>
                  <a:gd name="T9" fmla="*/ 41 h 8033"/>
                  <a:gd name="T10" fmla="*/ 242 w 12071"/>
                  <a:gd name="T11" fmla="*/ 74 h 8033"/>
                  <a:gd name="T12" fmla="*/ 183 w 12071"/>
                  <a:gd name="T13" fmla="*/ 116 h 8033"/>
                  <a:gd name="T14" fmla="*/ 131 w 12071"/>
                  <a:gd name="T15" fmla="*/ 166 h 8033"/>
                  <a:gd name="T16" fmla="*/ 85 w 12071"/>
                  <a:gd name="T17" fmla="*/ 222 h 8033"/>
                  <a:gd name="T18" fmla="*/ 49 w 12071"/>
                  <a:gd name="T19" fmla="*/ 284 h 8033"/>
                  <a:gd name="T20" fmla="*/ 22 w 12071"/>
                  <a:gd name="T21" fmla="*/ 353 h 8033"/>
                  <a:gd name="T22" fmla="*/ 6 w 12071"/>
                  <a:gd name="T23" fmla="*/ 426 h 8033"/>
                  <a:gd name="T24" fmla="*/ 0 w 12071"/>
                  <a:gd name="T25" fmla="*/ 502 h 8033"/>
                  <a:gd name="T26" fmla="*/ 3 w 12071"/>
                  <a:gd name="T27" fmla="*/ 7582 h 8033"/>
                  <a:gd name="T28" fmla="*/ 16 w 12071"/>
                  <a:gd name="T29" fmla="*/ 7656 h 8033"/>
                  <a:gd name="T30" fmla="*/ 39 w 12071"/>
                  <a:gd name="T31" fmla="*/ 7726 h 8033"/>
                  <a:gd name="T32" fmla="*/ 72 w 12071"/>
                  <a:gd name="T33" fmla="*/ 7792 h 8033"/>
                  <a:gd name="T34" fmla="*/ 115 w 12071"/>
                  <a:gd name="T35" fmla="*/ 7850 h 8033"/>
                  <a:gd name="T36" fmla="*/ 165 w 12071"/>
                  <a:gd name="T37" fmla="*/ 7902 h 8033"/>
                  <a:gd name="T38" fmla="*/ 221 w 12071"/>
                  <a:gd name="T39" fmla="*/ 7947 h 8033"/>
                  <a:gd name="T40" fmla="*/ 285 w 12071"/>
                  <a:gd name="T41" fmla="*/ 7983 h 8033"/>
                  <a:gd name="T42" fmla="*/ 353 w 12071"/>
                  <a:gd name="T43" fmla="*/ 8011 h 8033"/>
                  <a:gd name="T44" fmla="*/ 426 w 12071"/>
                  <a:gd name="T45" fmla="*/ 8027 h 8033"/>
                  <a:gd name="T46" fmla="*/ 503 w 12071"/>
                  <a:gd name="T47" fmla="*/ 8033 h 8033"/>
                  <a:gd name="T48" fmla="*/ 11619 w 12071"/>
                  <a:gd name="T49" fmla="*/ 8030 h 8033"/>
                  <a:gd name="T50" fmla="*/ 11694 w 12071"/>
                  <a:gd name="T51" fmla="*/ 8017 h 8033"/>
                  <a:gd name="T52" fmla="*/ 11764 w 12071"/>
                  <a:gd name="T53" fmla="*/ 7994 h 8033"/>
                  <a:gd name="T54" fmla="*/ 11829 w 12071"/>
                  <a:gd name="T55" fmla="*/ 7960 h 8033"/>
                  <a:gd name="T56" fmla="*/ 11888 w 12071"/>
                  <a:gd name="T57" fmla="*/ 7918 h 8033"/>
                  <a:gd name="T58" fmla="*/ 11940 w 12071"/>
                  <a:gd name="T59" fmla="*/ 7868 h 8033"/>
                  <a:gd name="T60" fmla="*/ 11986 w 12071"/>
                  <a:gd name="T61" fmla="*/ 7812 h 8033"/>
                  <a:gd name="T62" fmla="*/ 12022 w 12071"/>
                  <a:gd name="T63" fmla="*/ 7749 h 8033"/>
                  <a:gd name="T64" fmla="*/ 12049 w 12071"/>
                  <a:gd name="T65" fmla="*/ 7680 h 8033"/>
                  <a:gd name="T66" fmla="*/ 12065 w 12071"/>
                  <a:gd name="T67" fmla="*/ 7607 h 8033"/>
                  <a:gd name="T68" fmla="*/ 12071 w 12071"/>
                  <a:gd name="T69" fmla="*/ 7531 h 8033"/>
                  <a:gd name="T70" fmla="*/ 12068 w 12071"/>
                  <a:gd name="T71" fmla="*/ 451 h 8033"/>
                  <a:gd name="T72" fmla="*/ 12055 w 12071"/>
                  <a:gd name="T73" fmla="*/ 377 h 8033"/>
                  <a:gd name="T74" fmla="*/ 12032 w 12071"/>
                  <a:gd name="T75" fmla="*/ 306 h 8033"/>
                  <a:gd name="T76" fmla="*/ 11999 w 12071"/>
                  <a:gd name="T77" fmla="*/ 242 h 8033"/>
                  <a:gd name="T78" fmla="*/ 11956 w 12071"/>
                  <a:gd name="T79" fmla="*/ 183 h 8033"/>
                  <a:gd name="T80" fmla="*/ 11906 w 12071"/>
                  <a:gd name="T81" fmla="*/ 131 h 8033"/>
                  <a:gd name="T82" fmla="*/ 11850 w 12071"/>
                  <a:gd name="T83" fmla="*/ 85 h 8033"/>
                  <a:gd name="T84" fmla="*/ 11786 w 12071"/>
                  <a:gd name="T85" fmla="*/ 49 h 8033"/>
                  <a:gd name="T86" fmla="*/ 11718 w 12071"/>
                  <a:gd name="T87" fmla="*/ 22 h 8033"/>
                  <a:gd name="T88" fmla="*/ 11645 w 12071"/>
                  <a:gd name="T89" fmla="*/ 6 h 8033"/>
                  <a:gd name="T90" fmla="*/ 11568 w 12071"/>
                  <a:gd name="T91" fmla="*/ 0 h 8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071" h="8033">
                    <a:moveTo>
                      <a:pt x="11568" y="7533"/>
                    </a:moveTo>
                    <a:lnTo>
                      <a:pt x="503" y="7533"/>
                    </a:lnTo>
                    <a:lnTo>
                      <a:pt x="503" y="502"/>
                    </a:lnTo>
                    <a:lnTo>
                      <a:pt x="11568" y="502"/>
                    </a:lnTo>
                    <a:lnTo>
                      <a:pt x="11568" y="7533"/>
                    </a:lnTo>
                    <a:close/>
                    <a:moveTo>
                      <a:pt x="11568" y="0"/>
                    </a:moveTo>
                    <a:lnTo>
                      <a:pt x="503" y="2"/>
                    </a:lnTo>
                    <a:lnTo>
                      <a:pt x="477" y="3"/>
                    </a:lnTo>
                    <a:lnTo>
                      <a:pt x="452" y="5"/>
                    </a:lnTo>
                    <a:lnTo>
                      <a:pt x="426" y="8"/>
                    </a:lnTo>
                    <a:lnTo>
                      <a:pt x="401" y="12"/>
                    </a:lnTo>
                    <a:lnTo>
                      <a:pt x="377" y="18"/>
                    </a:lnTo>
                    <a:lnTo>
                      <a:pt x="353" y="24"/>
                    </a:lnTo>
                    <a:lnTo>
                      <a:pt x="330" y="32"/>
                    </a:lnTo>
                    <a:lnTo>
                      <a:pt x="307" y="41"/>
                    </a:lnTo>
                    <a:lnTo>
                      <a:pt x="285" y="51"/>
                    </a:lnTo>
                    <a:lnTo>
                      <a:pt x="263" y="62"/>
                    </a:lnTo>
                    <a:lnTo>
                      <a:pt x="242" y="74"/>
                    </a:lnTo>
                    <a:lnTo>
                      <a:pt x="221" y="87"/>
                    </a:lnTo>
                    <a:lnTo>
                      <a:pt x="202" y="102"/>
                    </a:lnTo>
                    <a:lnTo>
                      <a:pt x="183" y="116"/>
                    </a:lnTo>
                    <a:lnTo>
                      <a:pt x="165" y="132"/>
                    </a:lnTo>
                    <a:lnTo>
                      <a:pt x="147" y="148"/>
                    </a:lnTo>
                    <a:lnTo>
                      <a:pt x="131" y="166"/>
                    </a:lnTo>
                    <a:lnTo>
                      <a:pt x="115" y="184"/>
                    </a:lnTo>
                    <a:lnTo>
                      <a:pt x="99" y="202"/>
                    </a:lnTo>
                    <a:lnTo>
                      <a:pt x="85" y="222"/>
                    </a:lnTo>
                    <a:lnTo>
                      <a:pt x="72" y="242"/>
                    </a:lnTo>
                    <a:lnTo>
                      <a:pt x="60" y="263"/>
                    </a:lnTo>
                    <a:lnTo>
                      <a:pt x="49" y="284"/>
                    </a:lnTo>
                    <a:lnTo>
                      <a:pt x="39" y="307"/>
                    </a:lnTo>
                    <a:lnTo>
                      <a:pt x="30" y="329"/>
                    </a:lnTo>
                    <a:lnTo>
                      <a:pt x="22" y="353"/>
                    </a:lnTo>
                    <a:lnTo>
                      <a:pt x="16" y="377"/>
                    </a:lnTo>
                    <a:lnTo>
                      <a:pt x="10" y="401"/>
                    </a:lnTo>
                    <a:lnTo>
                      <a:pt x="6" y="426"/>
                    </a:lnTo>
                    <a:lnTo>
                      <a:pt x="3" y="451"/>
                    </a:lnTo>
                    <a:lnTo>
                      <a:pt x="1" y="476"/>
                    </a:lnTo>
                    <a:lnTo>
                      <a:pt x="0" y="502"/>
                    </a:lnTo>
                    <a:lnTo>
                      <a:pt x="0" y="7531"/>
                    </a:lnTo>
                    <a:lnTo>
                      <a:pt x="1" y="7557"/>
                    </a:lnTo>
                    <a:lnTo>
                      <a:pt x="3" y="7582"/>
                    </a:lnTo>
                    <a:lnTo>
                      <a:pt x="6" y="7607"/>
                    </a:lnTo>
                    <a:lnTo>
                      <a:pt x="10" y="7632"/>
                    </a:lnTo>
                    <a:lnTo>
                      <a:pt x="16" y="7656"/>
                    </a:lnTo>
                    <a:lnTo>
                      <a:pt x="22" y="7680"/>
                    </a:lnTo>
                    <a:lnTo>
                      <a:pt x="30" y="7703"/>
                    </a:lnTo>
                    <a:lnTo>
                      <a:pt x="39" y="7726"/>
                    </a:lnTo>
                    <a:lnTo>
                      <a:pt x="49" y="7749"/>
                    </a:lnTo>
                    <a:lnTo>
                      <a:pt x="60" y="7771"/>
                    </a:lnTo>
                    <a:lnTo>
                      <a:pt x="72" y="7792"/>
                    </a:lnTo>
                    <a:lnTo>
                      <a:pt x="85" y="7812"/>
                    </a:lnTo>
                    <a:lnTo>
                      <a:pt x="99" y="7831"/>
                    </a:lnTo>
                    <a:lnTo>
                      <a:pt x="115" y="7850"/>
                    </a:lnTo>
                    <a:lnTo>
                      <a:pt x="131" y="7868"/>
                    </a:lnTo>
                    <a:lnTo>
                      <a:pt x="147" y="7886"/>
                    </a:lnTo>
                    <a:lnTo>
                      <a:pt x="165" y="7902"/>
                    </a:lnTo>
                    <a:lnTo>
                      <a:pt x="183" y="7918"/>
                    </a:lnTo>
                    <a:lnTo>
                      <a:pt x="202" y="7933"/>
                    </a:lnTo>
                    <a:lnTo>
                      <a:pt x="221" y="7947"/>
                    </a:lnTo>
                    <a:lnTo>
                      <a:pt x="242" y="7960"/>
                    </a:lnTo>
                    <a:lnTo>
                      <a:pt x="263" y="7972"/>
                    </a:lnTo>
                    <a:lnTo>
                      <a:pt x="285" y="7983"/>
                    </a:lnTo>
                    <a:lnTo>
                      <a:pt x="307" y="7994"/>
                    </a:lnTo>
                    <a:lnTo>
                      <a:pt x="330" y="8003"/>
                    </a:lnTo>
                    <a:lnTo>
                      <a:pt x="353" y="8011"/>
                    </a:lnTo>
                    <a:lnTo>
                      <a:pt x="377" y="8017"/>
                    </a:lnTo>
                    <a:lnTo>
                      <a:pt x="401" y="8023"/>
                    </a:lnTo>
                    <a:lnTo>
                      <a:pt x="426" y="8027"/>
                    </a:lnTo>
                    <a:lnTo>
                      <a:pt x="452" y="8030"/>
                    </a:lnTo>
                    <a:lnTo>
                      <a:pt x="477" y="8032"/>
                    </a:lnTo>
                    <a:lnTo>
                      <a:pt x="503" y="8033"/>
                    </a:lnTo>
                    <a:lnTo>
                      <a:pt x="11568" y="8033"/>
                    </a:lnTo>
                    <a:lnTo>
                      <a:pt x="11594" y="8032"/>
                    </a:lnTo>
                    <a:lnTo>
                      <a:pt x="11619" y="8030"/>
                    </a:lnTo>
                    <a:lnTo>
                      <a:pt x="11645" y="8027"/>
                    </a:lnTo>
                    <a:lnTo>
                      <a:pt x="11670" y="8023"/>
                    </a:lnTo>
                    <a:lnTo>
                      <a:pt x="11694" y="8017"/>
                    </a:lnTo>
                    <a:lnTo>
                      <a:pt x="11718" y="8011"/>
                    </a:lnTo>
                    <a:lnTo>
                      <a:pt x="11741" y="8003"/>
                    </a:lnTo>
                    <a:lnTo>
                      <a:pt x="11764" y="7994"/>
                    </a:lnTo>
                    <a:lnTo>
                      <a:pt x="11786" y="7983"/>
                    </a:lnTo>
                    <a:lnTo>
                      <a:pt x="11809" y="7972"/>
                    </a:lnTo>
                    <a:lnTo>
                      <a:pt x="11829" y="7960"/>
                    </a:lnTo>
                    <a:lnTo>
                      <a:pt x="11850" y="7947"/>
                    </a:lnTo>
                    <a:lnTo>
                      <a:pt x="11869" y="7933"/>
                    </a:lnTo>
                    <a:lnTo>
                      <a:pt x="11888" y="7918"/>
                    </a:lnTo>
                    <a:lnTo>
                      <a:pt x="11906" y="7902"/>
                    </a:lnTo>
                    <a:lnTo>
                      <a:pt x="11924" y="7886"/>
                    </a:lnTo>
                    <a:lnTo>
                      <a:pt x="11940" y="7868"/>
                    </a:lnTo>
                    <a:lnTo>
                      <a:pt x="11956" y="7850"/>
                    </a:lnTo>
                    <a:lnTo>
                      <a:pt x="11972" y="7831"/>
                    </a:lnTo>
                    <a:lnTo>
                      <a:pt x="11986" y="7812"/>
                    </a:lnTo>
                    <a:lnTo>
                      <a:pt x="11999" y="7792"/>
                    </a:lnTo>
                    <a:lnTo>
                      <a:pt x="12011" y="7771"/>
                    </a:lnTo>
                    <a:lnTo>
                      <a:pt x="12022" y="7749"/>
                    </a:lnTo>
                    <a:lnTo>
                      <a:pt x="12032" y="7726"/>
                    </a:lnTo>
                    <a:lnTo>
                      <a:pt x="12041" y="7703"/>
                    </a:lnTo>
                    <a:lnTo>
                      <a:pt x="12049" y="7680"/>
                    </a:lnTo>
                    <a:lnTo>
                      <a:pt x="12055" y="7656"/>
                    </a:lnTo>
                    <a:lnTo>
                      <a:pt x="12061" y="7632"/>
                    </a:lnTo>
                    <a:lnTo>
                      <a:pt x="12065" y="7607"/>
                    </a:lnTo>
                    <a:lnTo>
                      <a:pt x="12068" y="7582"/>
                    </a:lnTo>
                    <a:lnTo>
                      <a:pt x="12070" y="7557"/>
                    </a:lnTo>
                    <a:lnTo>
                      <a:pt x="12071" y="7531"/>
                    </a:lnTo>
                    <a:lnTo>
                      <a:pt x="12071" y="502"/>
                    </a:lnTo>
                    <a:lnTo>
                      <a:pt x="12070" y="476"/>
                    </a:lnTo>
                    <a:lnTo>
                      <a:pt x="12068" y="451"/>
                    </a:lnTo>
                    <a:lnTo>
                      <a:pt x="12065" y="426"/>
                    </a:lnTo>
                    <a:lnTo>
                      <a:pt x="12061" y="401"/>
                    </a:lnTo>
                    <a:lnTo>
                      <a:pt x="12055" y="377"/>
                    </a:lnTo>
                    <a:lnTo>
                      <a:pt x="12049" y="353"/>
                    </a:lnTo>
                    <a:lnTo>
                      <a:pt x="12041" y="329"/>
                    </a:lnTo>
                    <a:lnTo>
                      <a:pt x="12032" y="306"/>
                    </a:lnTo>
                    <a:lnTo>
                      <a:pt x="12022" y="284"/>
                    </a:lnTo>
                    <a:lnTo>
                      <a:pt x="12011" y="263"/>
                    </a:lnTo>
                    <a:lnTo>
                      <a:pt x="11999" y="242"/>
                    </a:lnTo>
                    <a:lnTo>
                      <a:pt x="11986" y="221"/>
                    </a:lnTo>
                    <a:lnTo>
                      <a:pt x="11972" y="202"/>
                    </a:lnTo>
                    <a:lnTo>
                      <a:pt x="11956" y="183"/>
                    </a:lnTo>
                    <a:lnTo>
                      <a:pt x="11940" y="165"/>
                    </a:lnTo>
                    <a:lnTo>
                      <a:pt x="11924" y="147"/>
                    </a:lnTo>
                    <a:lnTo>
                      <a:pt x="11906" y="131"/>
                    </a:lnTo>
                    <a:lnTo>
                      <a:pt x="11888" y="115"/>
                    </a:lnTo>
                    <a:lnTo>
                      <a:pt x="11869" y="100"/>
                    </a:lnTo>
                    <a:lnTo>
                      <a:pt x="11850" y="85"/>
                    </a:lnTo>
                    <a:lnTo>
                      <a:pt x="11829" y="72"/>
                    </a:lnTo>
                    <a:lnTo>
                      <a:pt x="11809" y="60"/>
                    </a:lnTo>
                    <a:lnTo>
                      <a:pt x="11786" y="49"/>
                    </a:lnTo>
                    <a:lnTo>
                      <a:pt x="11764" y="39"/>
                    </a:lnTo>
                    <a:lnTo>
                      <a:pt x="11741" y="30"/>
                    </a:lnTo>
                    <a:lnTo>
                      <a:pt x="11718" y="22"/>
                    </a:lnTo>
                    <a:lnTo>
                      <a:pt x="11694" y="16"/>
                    </a:lnTo>
                    <a:lnTo>
                      <a:pt x="11670" y="10"/>
                    </a:lnTo>
                    <a:lnTo>
                      <a:pt x="11645" y="6"/>
                    </a:lnTo>
                    <a:lnTo>
                      <a:pt x="11619" y="3"/>
                    </a:lnTo>
                    <a:lnTo>
                      <a:pt x="11594" y="1"/>
                    </a:lnTo>
                    <a:lnTo>
                      <a:pt x="11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Freeform: Shape 99">
                <a:extLst>
                  <a:ext uri="{FF2B5EF4-FFF2-40B4-BE49-F238E27FC236}">
                    <a16:creationId xmlns:a16="http://schemas.microsoft.com/office/drawing/2014/main" id="{2DD16A8C-4074-46A4-94B1-3152849FD8AA}"/>
                  </a:ext>
                </a:extLst>
              </p:cNvPr>
              <p:cNvSpPr>
                <a:spLocks/>
              </p:cNvSpPr>
              <p:nvPr/>
            </p:nvSpPr>
            <p:spPr bwMode="auto">
              <a:xfrm>
                <a:off x="6964363" y="2108200"/>
                <a:ext cx="690562" cy="646113"/>
              </a:xfrm>
              <a:custGeom>
                <a:avLst/>
                <a:gdLst>
                  <a:gd name="T0" fmla="*/ 15066 w 16095"/>
                  <a:gd name="T1" fmla="*/ 11696 h 15059"/>
                  <a:gd name="T2" fmla="*/ 14988 w 16095"/>
                  <a:gd name="T3" fmla="*/ 11847 h 15059"/>
                  <a:gd name="T4" fmla="*/ 14867 w 16095"/>
                  <a:gd name="T5" fmla="*/ 11963 h 15059"/>
                  <a:gd name="T6" fmla="*/ 14712 w 16095"/>
                  <a:gd name="T7" fmla="*/ 12033 h 15059"/>
                  <a:gd name="T8" fmla="*/ 6036 w 16095"/>
                  <a:gd name="T9" fmla="*/ 12049 h 15059"/>
                  <a:gd name="T10" fmla="*/ 1359 w 16095"/>
                  <a:gd name="T11" fmla="*/ 12027 h 15059"/>
                  <a:gd name="T12" fmla="*/ 1208 w 16095"/>
                  <a:gd name="T13" fmla="*/ 11949 h 15059"/>
                  <a:gd name="T14" fmla="*/ 1091 w 16095"/>
                  <a:gd name="T15" fmla="*/ 11828 h 15059"/>
                  <a:gd name="T16" fmla="*/ 1022 w 16095"/>
                  <a:gd name="T17" fmla="*/ 11672 h 15059"/>
                  <a:gd name="T18" fmla="*/ 1007 w 16095"/>
                  <a:gd name="T19" fmla="*/ 1480 h 15059"/>
                  <a:gd name="T20" fmla="*/ 1045 w 16095"/>
                  <a:gd name="T21" fmla="*/ 1310 h 15059"/>
                  <a:gd name="T22" fmla="*/ 1137 w 16095"/>
                  <a:gd name="T23" fmla="*/ 1169 h 15059"/>
                  <a:gd name="T24" fmla="*/ 1268 w 16095"/>
                  <a:gd name="T25" fmla="*/ 1064 h 15059"/>
                  <a:gd name="T26" fmla="*/ 1432 w 16095"/>
                  <a:gd name="T27" fmla="*/ 1010 h 15059"/>
                  <a:gd name="T28" fmla="*/ 14663 w 16095"/>
                  <a:gd name="T29" fmla="*/ 1010 h 15059"/>
                  <a:gd name="T30" fmla="*/ 14826 w 16095"/>
                  <a:gd name="T31" fmla="*/ 1064 h 15059"/>
                  <a:gd name="T32" fmla="*/ 14958 w 16095"/>
                  <a:gd name="T33" fmla="*/ 1169 h 15059"/>
                  <a:gd name="T34" fmla="*/ 15050 w 16095"/>
                  <a:gd name="T35" fmla="*/ 1310 h 15059"/>
                  <a:gd name="T36" fmla="*/ 15088 w 16095"/>
                  <a:gd name="T37" fmla="*/ 1480 h 15059"/>
                  <a:gd name="T38" fmla="*/ 1279 w 16095"/>
                  <a:gd name="T39" fmla="*/ 17 h 15059"/>
                  <a:gd name="T40" fmla="*/ 790 w 16095"/>
                  <a:gd name="T41" fmla="*/ 182 h 15059"/>
                  <a:gd name="T42" fmla="*/ 391 w 16095"/>
                  <a:gd name="T43" fmla="*/ 493 h 15059"/>
                  <a:gd name="T44" fmla="*/ 119 w 16095"/>
                  <a:gd name="T45" fmla="*/ 920 h 15059"/>
                  <a:gd name="T46" fmla="*/ 2 w 16095"/>
                  <a:gd name="T47" fmla="*/ 1429 h 15059"/>
                  <a:gd name="T48" fmla="*/ 47 w 16095"/>
                  <a:gd name="T49" fmla="*/ 11922 h 15059"/>
                  <a:gd name="T50" fmla="*/ 257 w 16095"/>
                  <a:gd name="T51" fmla="*/ 12387 h 15059"/>
                  <a:gd name="T52" fmla="*/ 604 w 16095"/>
                  <a:gd name="T53" fmla="*/ 12752 h 15059"/>
                  <a:gd name="T54" fmla="*/ 1056 w 16095"/>
                  <a:gd name="T55" fmla="*/ 12984 h 15059"/>
                  <a:gd name="T56" fmla="*/ 6539 w 16095"/>
                  <a:gd name="T57" fmla="*/ 13053 h 15059"/>
                  <a:gd name="T58" fmla="*/ 3299 w 16095"/>
                  <a:gd name="T59" fmla="*/ 14106 h 15059"/>
                  <a:gd name="T60" fmla="*/ 3180 w 16095"/>
                  <a:gd name="T61" fmla="*/ 14188 h 15059"/>
                  <a:gd name="T62" fmla="*/ 3089 w 16095"/>
                  <a:gd name="T63" fmla="*/ 14299 h 15059"/>
                  <a:gd name="T64" fmla="*/ 3034 w 16095"/>
                  <a:gd name="T65" fmla="*/ 14431 h 15059"/>
                  <a:gd name="T66" fmla="*/ 3019 w 16095"/>
                  <a:gd name="T67" fmla="*/ 14583 h 15059"/>
                  <a:gd name="T68" fmla="*/ 3057 w 16095"/>
                  <a:gd name="T69" fmla="*/ 14753 h 15059"/>
                  <a:gd name="T70" fmla="*/ 3149 w 16095"/>
                  <a:gd name="T71" fmla="*/ 14894 h 15059"/>
                  <a:gd name="T72" fmla="*/ 3280 w 16095"/>
                  <a:gd name="T73" fmla="*/ 14999 h 15059"/>
                  <a:gd name="T74" fmla="*/ 3444 w 16095"/>
                  <a:gd name="T75" fmla="*/ 15053 h 15059"/>
                  <a:gd name="T76" fmla="*/ 12651 w 16095"/>
                  <a:gd name="T77" fmla="*/ 15053 h 15059"/>
                  <a:gd name="T78" fmla="*/ 12814 w 16095"/>
                  <a:gd name="T79" fmla="*/ 14999 h 15059"/>
                  <a:gd name="T80" fmla="*/ 12946 w 16095"/>
                  <a:gd name="T81" fmla="*/ 14894 h 15059"/>
                  <a:gd name="T82" fmla="*/ 13038 w 16095"/>
                  <a:gd name="T83" fmla="*/ 14753 h 15059"/>
                  <a:gd name="T84" fmla="*/ 13076 w 16095"/>
                  <a:gd name="T85" fmla="*/ 14583 h 15059"/>
                  <a:gd name="T86" fmla="*/ 13061 w 16095"/>
                  <a:gd name="T87" fmla="*/ 14431 h 15059"/>
                  <a:gd name="T88" fmla="*/ 13006 w 16095"/>
                  <a:gd name="T89" fmla="*/ 14299 h 15059"/>
                  <a:gd name="T90" fmla="*/ 12915 w 16095"/>
                  <a:gd name="T91" fmla="*/ 14188 h 15059"/>
                  <a:gd name="T92" fmla="*/ 12796 w 16095"/>
                  <a:gd name="T93" fmla="*/ 14106 h 15059"/>
                  <a:gd name="T94" fmla="*/ 9556 w 16095"/>
                  <a:gd name="T95" fmla="*/ 13053 h 15059"/>
                  <a:gd name="T96" fmla="*/ 15039 w 16095"/>
                  <a:gd name="T97" fmla="*/ 12984 h 15059"/>
                  <a:gd name="T98" fmla="*/ 15491 w 16095"/>
                  <a:gd name="T99" fmla="*/ 12752 h 15059"/>
                  <a:gd name="T100" fmla="*/ 15838 w 16095"/>
                  <a:gd name="T101" fmla="*/ 12387 h 15059"/>
                  <a:gd name="T102" fmla="*/ 16048 w 16095"/>
                  <a:gd name="T103" fmla="*/ 11922 h 15059"/>
                  <a:gd name="T104" fmla="*/ 16093 w 16095"/>
                  <a:gd name="T105" fmla="*/ 1429 h 15059"/>
                  <a:gd name="T106" fmla="*/ 15976 w 16095"/>
                  <a:gd name="T107" fmla="*/ 920 h 15059"/>
                  <a:gd name="T108" fmla="*/ 15703 w 16095"/>
                  <a:gd name="T109" fmla="*/ 493 h 15059"/>
                  <a:gd name="T110" fmla="*/ 15305 w 16095"/>
                  <a:gd name="T111" fmla="*/ 182 h 15059"/>
                  <a:gd name="T112" fmla="*/ 14815 w 16095"/>
                  <a:gd name="T113" fmla="*/ 17 h 150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095" h="15059">
                    <a:moveTo>
                      <a:pt x="15089" y="11547"/>
                    </a:moveTo>
                    <a:lnTo>
                      <a:pt x="15088" y="11573"/>
                    </a:lnTo>
                    <a:lnTo>
                      <a:pt x="15086" y="11598"/>
                    </a:lnTo>
                    <a:lnTo>
                      <a:pt x="15083" y="11623"/>
                    </a:lnTo>
                    <a:lnTo>
                      <a:pt x="15079" y="11648"/>
                    </a:lnTo>
                    <a:lnTo>
                      <a:pt x="15073" y="11672"/>
                    </a:lnTo>
                    <a:lnTo>
                      <a:pt x="15066" y="11696"/>
                    </a:lnTo>
                    <a:lnTo>
                      <a:pt x="15059" y="11719"/>
                    </a:lnTo>
                    <a:lnTo>
                      <a:pt x="15050" y="11743"/>
                    </a:lnTo>
                    <a:lnTo>
                      <a:pt x="15040" y="11765"/>
                    </a:lnTo>
                    <a:lnTo>
                      <a:pt x="15029" y="11786"/>
                    </a:lnTo>
                    <a:lnTo>
                      <a:pt x="15016" y="11807"/>
                    </a:lnTo>
                    <a:lnTo>
                      <a:pt x="15003" y="11828"/>
                    </a:lnTo>
                    <a:lnTo>
                      <a:pt x="14988" y="11847"/>
                    </a:lnTo>
                    <a:lnTo>
                      <a:pt x="14974" y="11866"/>
                    </a:lnTo>
                    <a:lnTo>
                      <a:pt x="14958" y="11884"/>
                    </a:lnTo>
                    <a:lnTo>
                      <a:pt x="14941" y="11902"/>
                    </a:lnTo>
                    <a:lnTo>
                      <a:pt x="14924" y="11918"/>
                    </a:lnTo>
                    <a:lnTo>
                      <a:pt x="14906" y="11934"/>
                    </a:lnTo>
                    <a:lnTo>
                      <a:pt x="14887" y="11949"/>
                    </a:lnTo>
                    <a:lnTo>
                      <a:pt x="14867" y="11963"/>
                    </a:lnTo>
                    <a:lnTo>
                      <a:pt x="14847" y="11977"/>
                    </a:lnTo>
                    <a:lnTo>
                      <a:pt x="14826" y="11989"/>
                    </a:lnTo>
                    <a:lnTo>
                      <a:pt x="14803" y="12000"/>
                    </a:lnTo>
                    <a:lnTo>
                      <a:pt x="14781" y="12010"/>
                    </a:lnTo>
                    <a:lnTo>
                      <a:pt x="14759" y="12019"/>
                    </a:lnTo>
                    <a:lnTo>
                      <a:pt x="14735" y="12027"/>
                    </a:lnTo>
                    <a:lnTo>
                      <a:pt x="14712" y="12033"/>
                    </a:lnTo>
                    <a:lnTo>
                      <a:pt x="14687" y="12039"/>
                    </a:lnTo>
                    <a:lnTo>
                      <a:pt x="14663" y="12043"/>
                    </a:lnTo>
                    <a:lnTo>
                      <a:pt x="14637" y="12047"/>
                    </a:lnTo>
                    <a:lnTo>
                      <a:pt x="14612" y="12048"/>
                    </a:lnTo>
                    <a:lnTo>
                      <a:pt x="14586" y="12049"/>
                    </a:lnTo>
                    <a:lnTo>
                      <a:pt x="10059" y="12049"/>
                    </a:lnTo>
                    <a:lnTo>
                      <a:pt x="6036" y="12049"/>
                    </a:lnTo>
                    <a:lnTo>
                      <a:pt x="1509" y="12049"/>
                    </a:lnTo>
                    <a:lnTo>
                      <a:pt x="1483" y="12048"/>
                    </a:lnTo>
                    <a:lnTo>
                      <a:pt x="1458" y="12047"/>
                    </a:lnTo>
                    <a:lnTo>
                      <a:pt x="1432" y="12043"/>
                    </a:lnTo>
                    <a:lnTo>
                      <a:pt x="1407" y="12039"/>
                    </a:lnTo>
                    <a:lnTo>
                      <a:pt x="1383" y="12033"/>
                    </a:lnTo>
                    <a:lnTo>
                      <a:pt x="1359" y="12027"/>
                    </a:lnTo>
                    <a:lnTo>
                      <a:pt x="1336" y="12019"/>
                    </a:lnTo>
                    <a:lnTo>
                      <a:pt x="1313" y="12010"/>
                    </a:lnTo>
                    <a:lnTo>
                      <a:pt x="1291" y="12000"/>
                    </a:lnTo>
                    <a:lnTo>
                      <a:pt x="1268" y="11989"/>
                    </a:lnTo>
                    <a:lnTo>
                      <a:pt x="1248" y="11977"/>
                    </a:lnTo>
                    <a:lnTo>
                      <a:pt x="1227" y="11963"/>
                    </a:lnTo>
                    <a:lnTo>
                      <a:pt x="1208" y="11949"/>
                    </a:lnTo>
                    <a:lnTo>
                      <a:pt x="1189" y="11934"/>
                    </a:lnTo>
                    <a:lnTo>
                      <a:pt x="1171" y="11918"/>
                    </a:lnTo>
                    <a:lnTo>
                      <a:pt x="1153" y="11902"/>
                    </a:lnTo>
                    <a:lnTo>
                      <a:pt x="1137" y="11884"/>
                    </a:lnTo>
                    <a:lnTo>
                      <a:pt x="1121" y="11866"/>
                    </a:lnTo>
                    <a:lnTo>
                      <a:pt x="1106" y="11847"/>
                    </a:lnTo>
                    <a:lnTo>
                      <a:pt x="1091" y="11828"/>
                    </a:lnTo>
                    <a:lnTo>
                      <a:pt x="1078" y="11807"/>
                    </a:lnTo>
                    <a:lnTo>
                      <a:pt x="1066" y="11786"/>
                    </a:lnTo>
                    <a:lnTo>
                      <a:pt x="1055" y="11765"/>
                    </a:lnTo>
                    <a:lnTo>
                      <a:pt x="1045" y="11743"/>
                    </a:lnTo>
                    <a:lnTo>
                      <a:pt x="1036" y="11719"/>
                    </a:lnTo>
                    <a:lnTo>
                      <a:pt x="1028" y="11696"/>
                    </a:lnTo>
                    <a:lnTo>
                      <a:pt x="1022" y="11672"/>
                    </a:lnTo>
                    <a:lnTo>
                      <a:pt x="1016" y="11648"/>
                    </a:lnTo>
                    <a:lnTo>
                      <a:pt x="1012" y="11623"/>
                    </a:lnTo>
                    <a:lnTo>
                      <a:pt x="1009" y="11598"/>
                    </a:lnTo>
                    <a:lnTo>
                      <a:pt x="1007" y="11573"/>
                    </a:lnTo>
                    <a:lnTo>
                      <a:pt x="1006" y="11547"/>
                    </a:lnTo>
                    <a:lnTo>
                      <a:pt x="1006" y="1506"/>
                    </a:lnTo>
                    <a:lnTo>
                      <a:pt x="1007" y="1480"/>
                    </a:lnTo>
                    <a:lnTo>
                      <a:pt x="1009" y="1455"/>
                    </a:lnTo>
                    <a:lnTo>
                      <a:pt x="1012" y="1430"/>
                    </a:lnTo>
                    <a:lnTo>
                      <a:pt x="1016" y="1405"/>
                    </a:lnTo>
                    <a:lnTo>
                      <a:pt x="1022" y="1381"/>
                    </a:lnTo>
                    <a:lnTo>
                      <a:pt x="1028" y="1356"/>
                    </a:lnTo>
                    <a:lnTo>
                      <a:pt x="1036" y="1333"/>
                    </a:lnTo>
                    <a:lnTo>
                      <a:pt x="1045" y="1310"/>
                    </a:lnTo>
                    <a:lnTo>
                      <a:pt x="1055" y="1288"/>
                    </a:lnTo>
                    <a:lnTo>
                      <a:pt x="1066" y="1267"/>
                    </a:lnTo>
                    <a:lnTo>
                      <a:pt x="1078" y="1246"/>
                    </a:lnTo>
                    <a:lnTo>
                      <a:pt x="1091" y="1225"/>
                    </a:lnTo>
                    <a:lnTo>
                      <a:pt x="1106" y="1206"/>
                    </a:lnTo>
                    <a:lnTo>
                      <a:pt x="1121" y="1187"/>
                    </a:lnTo>
                    <a:lnTo>
                      <a:pt x="1137" y="1169"/>
                    </a:lnTo>
                    <a:lnTo>
                      <a:pt x="1153" y="1151"/>
                    </a:lnTo>
                    <a:lnTo>
                      <a:pt x="1171" y="1135"/>
                    </a:lnTo>
                    <a:lnTo>
                      <a:pt x="1189" y="1119"/>
                    </a:lnTo>
                    <a:lnTo>
                      <a:pt x="1208" y="1103"/>
                    </a:lnTo>
                    <a:lnTo>
                      <a:pt x="1227" y="1090"/>
                    </a:lnTo>
                    <a:lnTo>
                      <a:pt x="1248" y="1077"/>
                    </a:lnTo>
                    <a:lnTo>
                      <a:pt x="1268" y="1064"/>
                    </a:lnTo>
                    <a:lnTo>
                      <a:pt x="1291" y="1053"/>
                    </a:lnTo>
                    <a:lnTo>
                      <a:pt x="1313" y="1043"/>
                    </a:lnTo>
                    <a:lnTo>
                      <a:pt x="1336" y="1034"/>
                    </a:lnTo>
                    <a:lnTo>
                      <a:pt x="1359" y="1027"/>
                    </a:lnTo>
                    <a:lnTo>
                      <a:pt x="1383" y="1020"/>
                    </a:lnTo>
                    <a:lnTo>
                      <a:pt x="1407" y="1014"/>
                    </a:lnTo>
                    <a:lnTo>
                      <a:pt x="1432" y="1010"/>
                    </a:lnTo>
                    <a:lnTo>
                      <a:pt x="1458" y="1007"/>
                    </a:lnTo>
                    <a:lnTo>
                      <a:pt x="1483" y="1005"/>
                    </a:lnTo>
                    <a:lnTo>
                      <a:pt x="1509" y="1004"/>
                    </a:lnTo>
                    <a:lnTo>
                      <a:pt x="14586" y="1004"/>
                    </a:lnTo>
                    <a:lnTo>
                      <a:pt x="14612" y="1005"/>
                    </a:lnTo>
                    <a:lnTo>
                      <a:pt x="14637" y="1007"/>
                    </a:lnTo>
                    <a:lnTo>
                      <a:pt x="14663" y="1010"/>
                    </a:lnTo>
                    <a:lnTo>
                      <a:pt x="14687" y="1014"/>
                    </a:lnTo>
                    <a:lnTo>
                      <a:pt x="14712" y="1020"/>
                    </a:lnTo>
                    <a:lnTo>
                      <a:pt x="14735" y="1027"/>
                    </a:lnTo>
                    <a:lnTo>
                      <a:pt x="14759" y="1034"/>
                    </a:lnTo>
                    <a:lnTo>
                      <a:pt x="14781" y="1043"/>
                    </a:lnTo>
                    <a:lnTo>
                      <a:pt x="14803" y="1053"/>
                    </a:lnTo>
                    <a:lnTo>
                      <a:pt x="14826" y="1064"/>
                    </a:lnTo>
                    <a:lnTo>
                      <a:pt x="14847" y="1077"/>
                    </a:lnTo>
                    <a:lnTo>
                      <a:pt x="14867" y="1090"/>
                    </a:lnTo>
                    <a:lnTo>
                      <a:pt x="14887" y="1103"/>
                    </a:lnTo>
                    <a:lnTo>
                      <a:pt x="14906" y="1119"/>
                    </a:lnTo>
                    <a:lnTo>
                      <a:pt x="14924" y="1135"/>
                    </a:lnTo>
                    <a:lnTo>
                      <a:pt x="14941" y="1151"/>
                    </a:lnTo>
                    <a:lnTo>
                      <a:pt x="14958" y="1169"/>
                    </a:lnTo>
                    <a:lnTo>
                      <a:pt x="14974" y="1187"/>
                    </a:lnTo>
                    <a:lnTo>
                      <a:pt x="14988" y="1206"/>
                    </a:lnTo>
                    <a:lnTo>
                      <a:pt x="15003" y="1225"/>
                    </a:lnTo>
                    <a:lnTo>
                      <a:pt x="15016" y="1246"/>
                    </a:lnTo>
                    <a:lnTo>
                      <a:pt x="15029" y="1267"/>
                    </a:lnTo>
                    <a:lnTo>
                      <a:pt x="15040" y="1288"/>
                    </a:lnTo>
                    <a:lnTo>
                      <a:pt x="15050" y="1310"/>
                    </a:lnTo>
                    <a:lnTo>
                      <a:pt x="15059" y="1333"/>
                    </a:lnTo>
                    <a:lnTo>
                      <a:pt x="15066" y="1356"/>
                    </a:lnTo>
                    <a:lnTo>
                      <a:pt x="15073" y="1381"/>
                    </a:lnTo>
                    <a:lnTo>
                      <a:pt x="15079" y="1405"/>
                    </a:lnTo>
                    <a:lnTo>
                      <a:pt x="15083" y="1430"/>
                    </a:lnTo>
                    <a:lnTo>
                      <a:pt x="15086" y="1455"/>
                    </a:lnTo>
                    <a:lnTo>
                      <a:pt x="15088" y="1480"/>
                    </a:lnTo>
                    <a:lnTo>
                      <a:pt x="15089" y="1506"/>
                    </a:lnTo>
                    <a:lnTo>
                      <a:pt x="15089" y="11547"/>
                    </a:lnTo>
                    <a:close/>
                    <a:moveTo>
                      <a:pt x="14586" y="0"/>
                    </a:moveTo>
                    <a:lnTo>
                      <a:pt x="1509" y="0"/>
                    </a:lnTo>
                    <a:lnTo>
                      <a:pt x="1431" y="2"/>
                    </a:lnTo>
                    <a:lnTo>
                      <a:pt x="1354" y="8"/>
                    </a:lnTo>
                    <a:lnTo>
                      <a:pt x="1279" y="17"/>
                    </a:lnTo>
                    <a:lnTo>
                      <a:pt x="1204" y="30"/>
                    </a:lnTo>
                    <a:lnTo>
                      <a:pt x="1132" y="47"/>
                    </a:lnTo>
                    <a:lnTo>
                      <a:pt x="1060" y="67"/>
                    </a:lnTo>
                    <a:lnTo>
                      <a:pt x="990" y="91"/>
                    </a:lnTo>
                    <a:lnTo>
                      <a:pt x="921" y="118"/>
                    </a:lnTo>
                    <a:lnTo>
                      <a:pt x="854" y="149"/>
                    </a:lnTo>
                    <a:lnTo>
                      <a:pt x="790" y="182"/>
                    </a:lnTo>
                    <a:lnTo>
                      <a:pt x="726" y="218"/>
                    </a:lnTo>
                    <a:lnTo>
                      <a:pt x="665" y="257"/>
                    </a:lnTo>
                    <a:lnTo>
                      <a:pt x="606" y="299"/>
                    </a:lnTo>
                    <a:lnTo>
                      <a:pt x="549" y="344"/>
                    </a:lnTo>
                    <a:lnTo>
                      <a:pt x="494" y="392"/>
                    </a:lnTo>
                    <a:lnTo>
                      <a:pt x="442" y="441"/>
                    </a:lnTo>
                    <a:lnTo>
                      <a:pt x="391" y="493"/>
                    </a:lnTo>
                    <a:lnTo>
                      <a:pt x="344" y="548"/>
                    </a:lnTo>
                    <a:lnTo>
                      <a:pt x="300" y="605"/>
                    </a:lnTo>
                    <a:lnTo>
                      <a:pt x="258" y="664"/>
                    </a:lnTo>
                    <a:lnTo>
                      <a:pt x="218" y="725"/>
                    </a:lnTo>
                    <a:lnTo>
                      <a:pt x="182" y="788"/>
                    </a:lnTo>
                    <a:lnTo>
                      <a:pt x="149" y="853"/>
                    </a:lnTo>
                    <a:lnTo>
                      <a:pt x="119" y="920"/>
                    </a:lnTo>
                    <a:lnTo>
                      <a:pt x="92" y="988"/>
                    </a:lnTo>
                    <a:lnTo>
                      <a:pt x="67" y="1058"/>
                    </a:lnTo>
                    <a:lnTo>
                      <a:pt x="47" y="1130"/>
                    </a:lnTo>
                    <a:lnTo>
                      <a:pt x="30" y="1203"/>
                    </a:lnTo>
                    <a:lnTo>
                      <a:pt x="17" y="1277"/>
                    </a:lnTo>
                    <a:lnTo>
                      <a:pt x="8" y="1352"/>
                    </a:lnTo>
                    <a:lnTo>
                      <a:pt x="2" y="1429"/>
                    </a:lnTo>
                    <a:lnTo>
                      <a:pt x="0" y="1506"/>
                    </a:lnTo>
                    <a:lnTo>
                      <a:pt x="0" y="11547"/>
                    </a:lnTo>
                    <a:lnTo>
                      <a:pt x="2" y="11624"/>
                    </a:lnTo>
                    <a:lnTo>
                      <a:pt x="8" y="11700"/>
                    </a:lnTo>
                    <a:lnTo>
                      <a:pt x="17" y="11776"/>
                    </a:lnTo>
                    <a:lnTo>
                      <a:pt x="30" y="11850"/>
                    </a:lnTo>
                    <a:lnTo>
                      <a:pt x="47" y="11922"/>
                    </a:lnTo>
                    <a:lnTo>
                      <a:pt x="67" y="11994"/>
                    </a:lnTo>
                    <a:lnTo>
                      <a:pt x="92" y="12064"/>
                    </a:lnTo>
                    <a:lnTo>
                      <a:pt x="118" y="12132"/>
                    </a:lnTo>
                    <a:lnTo>
                      <a:pt x="148" y="12198"/>
                    </a:lnTo>
                    <a:lnTo>
                      <a:pt x="181" y="12264"/>
                    </a:lnTo>
                    <a:lnTo>
                      <a:pt x="217" y="12326"/>
                    </a:lnTo>
                    <a:lnTo>
                      <a:pt x="257" y="12387"/>
                    </a:lnTo>
                    <a:lnTo>
                      <a:pt x="299" y="12446"/>
                    </a:lnTo>
                    <a:lnTo>
                      <a:pt x="343" y="12504"/>
                    </a:lnTo>
                    <a:lnTo>
                      <a:pt x="390" y="12558"/>
                    </a:lnTo>
                    <a:lnTo>
                      <a:pt x="441" y="12610"/>
                    </a:lnTo>
                    <a:lnTo>
                      <a:pt x="493" y="12660"/>
                    </a:lnTo>
                    <a:lnTo>
                      <a:pt x="547" y="12707"/>
                    </a:lnTo>
                    <a:lnTo>
                      <a:pt x="604" y="12752"/>
                    </a:lnTo>
                    <a:lnTo>
                      <a:pt x="663" y="12794"/>
                    </a:lnTo>
                    <a:lnTo>
                      <a:pt x="724" y="12833"/>
                    </a:lnTo>
                    <a:lnTo>
                      <a:pt x="787" y="12869"/>
                    </a:lnTo>
                    <a:lnTo>
                      <a:pt x="852" y="12902"/>
                    </a:lnTo>
                    <a:lnTo>
                      <a:pt x="918" y="12933"/>
                    </a:lnTo>
                    <a:lnTo>
                      <a:pt x="987" y="12959"/>
                    </a:lnTo>
                    <a:lnTo>
                      <a:pt x="1056" y="12984"/>
                    </a:lnTo>
                    <a:lnTo>
                      <a:pt x="1128" y="13004"/>
                    </a:lnTo>
                    <a:lnTo>
                      <a:pt x="1201" y="13021"/>
                    </a:lnTo>
                    <a:lnTo>
                      <a:pt x="1275" y="13035"/>
                    </a:lnTo>
                    <a:lnTo>
                      <a:pt x="1350" y="13044"/>
                    </a:lnTo>
                    <a:lnTo>
                      <a:pt x="1426" y="13050"/>
                    </a:lnTo>
                    <a:lnTo>
                      <a:pt x="1504" y="13053"/>
                    </a:lnTo>
                    <a:lnTo>
                      <a:pt x="6539" y="13053"/>
                    </a:lnTo>
                    <a:lnTo>
                      <a:pt x="6539" y="13663"/>
                    </a:lnTo>
                    <a:lnTo>
                      <a:pt x="3399" y="14070"/>
                    </a:lnTo>
                    <a:lnTo>
                      <a:pt x="3378" y="14076"/>
                    </a:lnTo>
                    <a:lnTo>
                      <a:pt x="3358" y="14082"/>
                    </a:lnTo>
                    <a:lnTo>
                      <a:pt x="3338" y="14090"/>
                    </a:lnTo>
                    <a:lnTo>
                      <a:pt x="3319" y="14098"/>
                    </a:lnTo>
                    <a:lnTo>
                      <a:pt x="3299" y="14106"/>
                    </a:lnTo>
                    <a:lnTo>
                      <a:pt x="3280" y="14116"/>
                    </a:lnTo>
                    <a:lnTo>
                      <a:pt x="3262" y="14126"/>
                    </a:lnTo>
                    <a:lnTo>
                      <a:pt x="3245" y="14137"/>
                    </a:lnTo>
                    <a:lnTo>
                      <a:pt x="3228" y="14149"/>
                    </a:lnTo>
                    <a:lnTo>
                      <a:pt x="3211" y="14161"/>
                    </a:lnTo>
                    <a:lnTo>
                      <a:pt x="3196" y="14174"/>
                    </a:lnTo>
                    <a:lnTo>
                      <a:pt x="3180" y="14188"/>
                    </a:lnTo>
                    <a:lnTo>
                      <a:pt x="3166" y="14203"/>
                    </a:lnTo>
                    <a:lnTo>
                      <a:pt x="3151" y="14217"/>
                    </a:lnTo>
                    <a:lnTo>
                      <a:pt x="3138" y="14233"/>
                    </a:lnTo>
                    <a:lnTo>
                      <a:pt x="3124" y="14249"/>
                    </a:lnTo>
                    <a:lnTo>
                      <a:pt x="3112" y="14265"/>
                    </a:lnTo>
                    <a:lnTo>
                      <a:pt x="3100" y="14282"/>
                    </a:lnTo>
                    <a:lnTo>
                      <a:pt x="3089" y="14299"/>
                    </a:lnTo>
                    <a:lnTo>
                      <a:pt x="3079" y="14316"/>
                    </a:lnTo>
                    <a:lnTo>
                      <a:pt x="3070" y="14335"/>
                    </a:lnTo>
                    <a:lnTo>
                      <a:pt x="3061" y="14353"/>
                    </a:lnTo>
                    <a:lnTo>
                      <a:pt x="3053" y="14372"/>
                    </a:lnTo>
                    <a:lnTo>
                      <a:pt x="3046" y="14391"/>
                    </a:lnTo>
                    <a:lnTo>
                      <a:pt x="3039" y="14411"/>
                    </a:lnTo>
                    <a:lnTo>
                      <a:pt x="3034" y="14431"/>
                    </a:lnTo>
                    <a:lnTo>
                      <a:pt x="3029" y="14452"/>
                    </a:lnTo>
                    <a:lnTo>
                      <a:pt x="3025" y="14473"/>
                    </a:lnTo>
                    <a:lnTo>
                      <a:pt x="3022" y="14493"/>
                    </a:lnTo>
                    <a:lnTo>
                      <a:pt x="3020" y="14514"/>
                    </a:lnTo>
                    <a:lnTo>
                      <a:pt x="3018" y="14536"/>
                    </a:lnTo>
                    <a:lnTo>
                      <a:pt x="3018" y="14557"/>
                    </a:lnTo>
                    <a:lnTo>
                      <a:pt x="3019" y="14583"/>
                    </a:lnTo>
                    <a:lnTo>
                      <a:pt x="3020" y="14608"/>
                    </a:lnTo>
                    <a:lnTo>
                      <a:pt x="3024" y="14633"/>
                    </a:lnTo>
                    <a:lnTo>
                      <a:pt x="3028" y="14658"/>
                    </a:lnTo>
                    <a:lnTo>
                      <a:pt x="3034" y="14682"/>
                    </a:lnTo>
                    <a:lnTo>
                      <a:pt x="3040" y="14707"/>
                    </a:lnTo>
                    <a:lnTo>
                      <a:pt x="3048" y="14730"/>
                    </a:lnTo>
                    <a:lnTo>
                      <a:pt x="3057" y="14753"/>
                    </a:lnTo>
                    <a:lnTo>
                      <a:pt x="3067" y="14775"/>
                    </a:lnTo>
                    <a:lnTo>
                      <a:pt x="3078" y="14797"/>
                    </a:lnTo>
                    <a:lnTo>
                      <a:pt x="3090" y="14818"/>
                    </a:lnTo>
                    <a:lnTo>
                      <a:pt x="3103" y="14838"/>
                    </a:lnTo>
                    <a:lnTo>
                      <a:pt x="3117" y="14857"/>
                    </a:lnTo>
                    <a:lnTo>
                      <a:pt x="3132" y="14876"/>
                    </a:lnTo>
                    <a:lnTo>
                      <a:pt x="3149" y="14894"/>
                    </a:lnTo>
                    <a:lnTo>
                      <a:pt x="3165" y="14912"/>
                    </a:lnTo>
                    <a:lnTo>
                      <a:pt x="3183" y="14928"/>
                    </a:lnTo>
                    <a:lnTo>
                      <a:pt x="3201" y="14945"/>
                    </a:lnTo>
                    <a:lnTo>
                      <a:pt x="3220" y="14960"/>
                    </a:lnTo>
                    <a:lnTo>
                      <a:pt x="3239" y="14974"/>
                    </a:lnTo>
                    <a:lnTo>
                      <a:pt x="3260" y="14987"/>
                    </a:lnTo>
                    <a:lnTo>
                      <a:pt x="3280" y="14999"/>
                    </a:lnTo>
                    <a:lnTo>
                      <a:pt x="3302" y="15010"/>
                    </a:lnTo>
                    <a:lnTo>
                      <a:pt x="3325" y="15020"/>
                    </a:lnTo>
                    <a:lnTo>
                      <a:pt x="3348" y="15029"/>
                    </a:lnTo>
                    <a:lnTo>
                      <a:pt x="3371" y="15037"/>
                    </a:lnTo>
                    <a:lnTo>
                      <a:pt x="3395" y="15043"/>
                    </a:lnTo>
                    <a:lnTo>
                      <a:pt x="3419" y="15049"/>
                    </a:lnTo>
                    <a:lnTo>
                      <a:pt x="3444" y="15053"/>
                    </a:lnTo>
                    <a:lnTo>
                      <a:pt x="3469" y="15056"/>
                    </a:lnTo>
                    <a:lnTo>
                      <a:pt x="3495" y="15058"/>
                    </a:lnTo>
                    <a:lnTo>
                      <a:pt x="3521" y="15059"/>
                    </a:lnTo>
                    <a:lnTo>
                      <a:pt x="12574" y="15059"/>
                    </a:lnTo>
                    <a:lnTo>
                      <a:pt x="12600" y="15058"/>
                    </a:lnTo>
                    <a:lnTo>
                      <a:pt x="12626" y="15056"/>
                    </a:lnTo>
                    <a:lnTo>
                      <a:pt x="12651" y="15053"/>
                    </a:lnTo>
                    <a:lnTo>
                      <a:pt x="12676" y="15049"/>
                    </a:lnTo>
                    <a:lnTo>
                      <a:pt x="12700" y="15043"/>
                    </a:lnTo>
                    <a:lnTo>
                      <a:pt x="12724" y="15037"/>
                    </a:lnTo>
                    <a:lnTo>
                      <a:pt x="12747" y="15029"/>
                    </a:lnTo>
                    <a:lnTo>
                      <a:pt x="12770" y="15020"/>
                    </a:lnTo>
                    <a:lnTo>
                      <a:pt x="12793" y="15010"/>
                    </a:lnTo>
                    <a:lnTo>
                      <a:pt x="12814" y="14999"/>
                    </a:lnTo>
                    <a:lnTo>
                      <a:pt x="12835" y="14987"/>
                    </a:lnTo>
                    <a:lnTo>
                      <a:pt x="12856" y="14974"/>
                    </a:lnTo>
                    <a:lnTo>
                      <a:pt x="12875" y="14960"/>
                    </a:lnTo>
                    <a:lnTo>
                      <a:pt x="12894" y="14945"/>
                    </a:lnTo>
                    <a:lnTo>
                      <a:pt x="12912" y="14928"/>
                    </a:lnTo>
                    <a:lnTo>
                      <a:pt x="12930" y="14912"/>
                    </a:lnTo>
                    <a:lnTo>
                      <a:pt x="12946" y="14894"/>
                    </a:lnTo>
                    <a:lnTo>
                      <a:pt x="12963" y="14876"/>
                    </a:lnTo>
                    <a:lnTo>
                      <a:pt x="12978" y="14857"/>
                    </a:lnTo>
                    <a:lnTo>
                      <a:pt x="12992" y="14838"/>
                    </a:lnTo>
                    <a:lnTo>
                      <a:pt x="13005" y="14818"/>
                    </a:lnTo>
                    <a:lnTo>
                      <a:pt x="13017" y="14797"/>
                    </a:lnTo>
                    <a:lnTo>
                      <a:pt x="13028" y="14775"/>
                    </a:lnTo>
                    <a:lnTo>
                      <a:pt x="13038" y="14753"/>
                    </a:lnTo>
                    <a:lnTo>
                      <a:pt x="13047" y="14730"/>
                    </a:lnTo>
                    <a:lnTo>
                      <a:pt x="13055" y="14707"/>
                    </a:lnTo>
                    <a:lnTo>
                      <a:pt x="13061" y="14682"/>
                    </a:lnTo>
                    <a:lnTo>
                      <a:pt x="13067" y="14658"/>
                    </a:lnTo>
                    <a:lnTo>
                      <a:pt x="13071" y="14633"/>
                    </a:lnTo>
                    <a:lnTo>
                      <a:pt x="13074" y="14608"/>
                    </a:lnTo>
                    <a:lnTo>
                      <a:pt x="13076" y="14583"/>
                    </a:lnTo>
                    <a:lnTo>
                      <a:pt x="13077" y="14557"/>
                    </a:lnTo>
                    <a:lnTo>
                      <a:pt x="13077" y="14536"/>
                    </a:lnTo>
                    <a:lnTo>
                      <a:pt x="13075" y="14514"/>
                    </a:lnTo>
                    <a:lnTo>
                      <a:pt x="13073" y="14493"/>
                    </a:lnTo>
                    <a:lnTo>
                      <a:pt x="13070" y="14473"/>
                    </a:lnTo>
                    <a:lnTo>
                      <a:pt x="13066" y="14452"/>
                    </a:lnTo>
                    <a:lnTo>
                      <a:pt x="13061" y="14431"/>
                    </a:lnTo>
                    <a:lnTo>
                      <a:pt x="13056" y="14411"/>
                    </a:lnTo>
                    <a:lnTo>
                      <a:pt x="13049" y="14391"/>
                    </a:lnTo>
                    <a:lnTo>
                      <a:pt x="13042" y="14372"/>
                    </a:lnTo>
                    <a:lnTo>
                      <a:pt x="13034" y="14353"/>
                    </a:lnTo>
                    <a:lnTo>
                      <a:pt x="13025" y="14335"/>
                    </a:lnTo>
                    <a:lnTo>
                      <a:pt x="13016" y="14316"/>
                    </a:lnTo>
                    <a:lnTo>
                      <a:pt x="13006" y="14299"/>
                    </a:lnTo>
                    <a:lnTo>
                      <a:pt x="12995" y="14282"/>
                    </a:lnTo>
                    <a:lnTo>
                      <a:pt x="12983" y="14265"/>
                    </a:lnTo>
                    <a:lnTo>
                      <a:pt x="12971" y="14249"/>
                    </a:lnTo>
                    <a:lnTo>
                      <a:pt x="12957" y="14233"/>
                    </a:lnTo>
                    <a:lnTo>
                      <a:pt x="12944" y="14217"/>
                    </a:lnTo>
                    <a:lnTo>
                      <a:pt x="12930" y="14203"/>
                    </a:lnTo>
                    <a:lnTo>
                      <a:pt x="12915" y="14188"/>
                    </a:lnTo>
                    <a:lnTo>
                      <a:pt x="12900" y="14174"/>
                    </a:lnTo>
                    <a:lnTo>
                      <a:pt x="12884" y="14161"/>
                    </a:lnTo>
                    <a:lnTo>
                      <a:pt x="12867" y="14149"/>
                    </a:lnTo>
                    <a:lnTo>
                      <a:pt x="12850" y="14137"/>
                    </a:lnTo>
                    <a:lnTo>
                      <a:pt x="12833" y="14126"/>
                    </a:lnTo>
                    <a:lnTo>
                      <a:pt x="12815" y="14116"/>
                    </a:lnTo>
                    <a:lnTo>
                      <a:pt x="12796" y="14106"/>
                    </a:lnTo>
                    <a:lnTo>
                      <a:pt x="12776" y="14098"/>
                    </a:lnTo>
                    <a:lnTo>
                      <a:pt x="12757" y="14090"/>
                    </a:lnTo>
                    <a:lnTo>
                      <a:pt x="12737" y="14082"/>
                    </a:lnTo>
                    <a:lnTo>
                      <a:pt x="12717" y="14076"/>
                    </a:lnTo>
                    <a:lnTo>
                      <a:pt x="12696" y="14070"/>
                    </a:lnTo>
                    <a:lnTo>
                      <a:pt x="9556" y="13663"/>
                    </a:lnTo>
                    <a:lnTo>
                      <a:pt x="9556" y="13053"/>
                    </a:lnTo>
                    <a:lnTo>
                      <a:pt x="14591" y="13053"/>
                    </a:lnTo>
                    <a:lnTo>
                      <a:pt x="14669" y="13050"/>
                    </a:lnTo>
                    <a:lnTo>
                      <a:pt x="14745" y="13044"/>
                    </a:lnTo>
                    <a:lnTo>
                      <a:pt x="14820" y="13035"/>
                    </a:lnTo>
                    <a:lnTo>
                      <a:pt x="14894" y="13021"/>
                    </a:lnTo>
                    <a:lnTo>
                      <a:pt x="14967" y="13004"/>
                    </a:lnTo>
                    <a:lnTo>
                      <a:pt x="15039" y="12984"/>
                    </a:lnTo>
                    <a:lnTo>
                      <a:pt x="15108" y="12959"/>
                    </a:lnTo>
                    <a:lnTo>
                      <a:pt x="15177" y="12933"/>
                    </a:lnTo>
                    <a:lnTo>
                      <a:pt x="15243" y="12902"/>
                    </a:lnTo>
                    <a:lnTo>
                      <a:pt x="15308" y="12869"/>
                    </a:lnTo>
                    <a:lnTo>
                      <a:pt x="15371" y="12833"/>
                    </a:lnTo>
                    <a:lnTo>
                      <a:pt x="15432" y="12794"/>
                    </a:lnTo>
                    <a:lnTo>
                      <a:pt x="15491" y="12752"/>
                    </a:lnTo>
                    <a:lnTo>
                      <a:pt x="15548" y="12707"/>
                    </a:lnTo>
                    <a:lnTo>
                      <a:pt x="15602" y="12660"/>
                    </a:lnTo>
                    <a:lnTo>
                      <a:pt x="15654" y="12610"/>
                    </a:lnTo>
                    <a:lnTo>
                      <a:pt x="15705" y="12558"/>
                    </a:lnTo>
                    <a:lnTo>
                      <a:pt x="15752" y="12504"/>
                    </a:lnTo>
                    <a:lnTo>
                      <a:pt x="15796" y="12446"/>
                    </a:lnTo>
                    <a:lnTo>
                      <a:pt x="15838" y="12387"/>
                    </a:lnTo>
                    <a:lnTo>
                      <a:pt x="15878" y="12326"/>
                    </a:lnTo>
                    <a:lnTo>
                      <a:pt x="15914" y="12264"/>
                    </a:lnTo>
                    <a:lnTo>
                      <a:pt x="15947" y="12198"/>
                    </a:lnTo>
                    <a:lnTo>
                      <a:pt x="15977" y="12132"/>
                    </a:lnTo>
                    <a:lnTo>
                      <a:pt x="16003" y="12064"/>
                    </a:lnTo>
                    <a:lnTo>
                      <a:pt x="16028" y="11994"/>
                    </a:lnTo>
                    <a:lnTo>
                      <a:pt x="16048" y="11922"/>
                    </a:lnTo>
                    <a:lnTo>
                      <a:pt x="16065" y="11850"/>
                    </a:lnTo>
                    <a:lnTo>
                      <a:pt x="16078" y="11776"/>
                    </a:lnTo>
                    <a:lnTo>
                      <a:pt x="16087" y="11700"/>
                    </a:lnTo>
                    <a:lnTo>
                      <a:pt x="16093" y="11624"/>
                    </a:lnTo>
                    <a:lnTo>
                      <a:pt x="16095" y="11547"/>
                    </a:lnTo>
                    <a:lnTo>
                      <a:pt x="16095" y="1506"/>
                    </a:lnTo>
                    <a:lnTo>
                      <a:pt x="16093" y="1429"/>
                    </a:lnTo>
                    <a:lnTo>
                      <a:pt x="16087" y="1352"/>
                    </a:lnTo>
                    <a:lnTo>
                      <a:pt x="16078" y="1277"/>
                    </a:lnTo>
                    <a:lnTo>
                      <a:pt x="16064" y="1203"/>
                    </a:lnTo>
                    <a:lnTo>
                      <a:pt x="16048" y="1130"/>
                    </a:lnTo>
                    <a:lnTo>
                      <a:pt x="16028" y="1058"/>
                    </a:lnTo>
                    <a:lnTo>
                      <a:pt x="16003" y="988"/>
                    </a:lnTo>
                    <a:lnTo>
                      <a:pt x="15976" y="920"/>
                    </a:lnTo>
                    <a:lnTo>
                      <a:pt x="15946" y="853"/>
                    </a:lnTo>
                    <a:lnTo>
                      <a:pt x="15913" y="788"/>
                    </a:lnTo>
                    <a:lnTo>
                      <a:pt x="15877" y="725"/>
                    </a:lnTo>
                    <a:lnTo>
                      <a:pt x="15837" y="664"/>
                    </a:lnTo>
                    <a:lnTo>
                      <a:pt x="15795" y="605"/>
                    </a:lnTo>
                    <a:lnTo>
                      <a:pt x="15750" y="548"/>
                    </a:lnTo>
                    <a:lnTo>
                      <a:pt x="15703" y="493"/>
                    </a:lnTo>
                    <a:lnTo>
                      <a:pt x="15652" y="441"/>
                    </a:lnTo>
                    <a:lnTo>
                      <a:pt x="15600" y="392"/>
                    </a:lnTo>
                    <a:lnTo>
                      <a:pt x="15546" y="344"/>
                    </a:lnTo>
                    <a:lnTo>
                      <a:pt x="15488" y="299"/>
                    </a:lnTo>
                    <a:lnTo>
                      <a:pt x="15429" y="257"/>
                    </a:lnTo>
                    <a:lnTo>
                      <a:pt x="15369" y="218"/>
                    </a:lnTo>
                    <a:lnTo>
                      <a:pt x="15305" y="182"/>
                    </a:lnTo>
                    <a:lnTo>
                      <a:pt x="15240" y="149"/>
                    </a:lnTo>
                    <a:lnTo>
                      <a:pt x="15174" y="118"/>
                    </a:lnTo>
                    <a:lnTo>
                      <a:pt x="15105" y="91"/>
                    </a:lnTo>
                    <a:lnTo>
                      <a:pt x="15035" y="67"/>
                    </a:lnTo>
                    <a:lnTo>
                      <a:pt x="14963" y="47"/>
                    </a:lnTo>
                    <a:lnTo>
                      <a:pt x="14890" y="30"/>
                    </a:lnTo>
                    <a:lnTo>
                      <a:pt x="14815" y="17"/>
                    </a:lnTo>
                    <a:lnTo>
                      <a:pt x="14740" y="8"/>
                    </a:lnTo>
                    <a:lnTo>
                      <a:pt x="14664" y="2"/>
                    </a:lnTo>
                    <a:lnTo>
                      <a:pt x="1458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29" name="千图PPT彼岸天：ID 8661124库_组合 48">
            <a:extLst>
              <a:ext uri="{FF2B5EF4-FFF2-40B4-BE49-F238E27FC236}">
                <a16:creationId xmlns:a16="http://schemas.microsoft.com/office/drawing/2014/main" id="{834E43A0-0343-47AE-BF43-2B887E1752CD}"/>
              </a:ext>
            </a:extLst>
          </p:cNvPr>
          <p:cNvGrpSpPr/>
          <p:nvPr>
            <p:custDataLst>
              <p:tags r:id="rId4"/>
            </p:custDataLst>
          </p:nvPr>
        </p:nvGrpSpPr>
        <p:grpSpPr>
          <a:xfrm>
            <a:off x="5440796" y="3728193"/>
            <a:ext cx="3783231" cy="944636"/>
            <a:chOff x="5440796" y="3728193"/>
            <a:chExt cx="3783231" cy="944636"/>
          </a:xfrm>
        </p:grpSpPr>
        <p:sp>
          <p:nvSpPr>
            <p:cNvPr id="30" name="Oval 55">
              <a:extLst>
                <a:ext uri="{FF2B5EF4-FFF2-40B4-BE49-F238E27FC236}">
                  <a16:creationId xmlns:a16="http://schemas.microsoft.com/office/drawing/2014/main" id="{5BAED168-86FF-4F25-A7B9-3FEC42BA3BEA}"/>
                </a:ext>
              </a:extLst>
            </p:cNvPr>
            <p:cNvSpPr/>
            <p:nvPr/>
          </p:nvSpPr>
          <p:spPr>
            <a:xfrm>
              <a:off x="8314031" y="4408297"/>
              <a:ext cx="221288" cy="221288"/>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1" name="TextBox 59">
              <a:extLst>
                <a:ext uri="{FF2B5EF4-FFF2-40B4-BE49-F238E27FC236}">
                  <a16:creationId xmlns:a16="http://schemas.microsoft.com/office/drawing/2014/main" id="{FC9B7886-3B1F-470B-B478-F581A8140515}"/>
                </a:ext>
              </a:extLst>
            </p:cNvPr>
            <p:cNvSpPr txBox="1"/>
            <p:nvPr/>
          </p:nvSpPr>
          <p:spPr>
            <a:xfrm>
              <a:off x="8641816" y="4365052"/>
              <a:ext cx="582211" cy="307777"/>
            </a:xfrm>
            <a:prstGeom prst="rect">
              <a:avLst/>
            </a:prstGeom>
            <a:noFill/>
          </p:spPr>
          <p:txBody>
            <a:bodyPr wrap="none">
              <a:normAutofit/>
            </a:bodyPr>
            <a:lstStyle/>
            <a:p>
              <a:r>
                <a:rPr lang="zh-CN" altLang="en-US" sz="1400" b="1" dirty="0">
                  <a:solidFill>
                    <a:schemeClr val="tx1">
                      <a:lumMod val="65000"/>
                      <a:lumOff val="35000"/>
                    </a:schemeClr>
                  </a:solidFill>
                </a:rPr>
                <a:t>二</a:t>
              </a:r>
              <a:endParaRPr lang="id-ID" sz="1400" b="1" dirty="0">
                <a:solidFill>
                  <a:schemeClr val="tx1">
                    <a:lumMod val="65000"/>
                    <a:lumOff val="35000"/>
                  </a:schemeClr>
                </a:solidFill>
              </a:endParaRPr>
            </a:p>
          </p:txBody>
        </p:sp>
        <p:grpSp>
          <p:nvGrpSpPr>
            <p:cNvPr id="34" name="Group 84">
              <a:extLst>
                <a:ext uri="{FF2B5EF4-FFF2-40B4-BE49-F238E27FC236}">
                  <a16:creationId xmlns:a16="http://schemas.microsoft.com/office/drawing/2014/main" id="{BEA344B7-4842-48CD-8641-1EFDC582C26D}"/>
                </a:ext>
              </a:extLst>
            </p:cNvPr>
            <p:cNvGrpSpPr/>
            <p:nvPr/>
          </p:nvGrpSpPr>
          <p:grpSpPr>
            <a:xfrm flipH="1">
              <a:off x="6215574" y="3929654"/>
              <a:ext cx="1952833" cy="492863"/>
              <a:chOff x="2756450" y="2662215"/>
              <a:chExt cx="1952833" cy="492863"/>
            </a:xfrm>
          </p:grpSpPr>
          <p:grpSp>
            <p:nvGrpSpPr>
              <p:cNvPr id="37" name="Group 85">
                <a:extLst>
                  <a:ext uri="{FF2B5EF4-FFF2-40B4-BE49-F238E27FC236}">
                    <a16:creationId xmlns:a16="http://schemas.microsoft.com/office/drawing/2014/main" id="{0E6E67A7-F8B2-4AEB-87AA-ECA4A4C46E4B}"/>
                  </a:ext>
                </a:extLst>
              </p:cNvPr>
              <p:cNvGrpSpPr/>
              <p:nvPr/>
            </p:nvGrpSpPr>
            <p:grpSpPr>
              <a:xfrm>
                <a:off x="2756450" y="2757465"/>
                <a:ext cx="1775413" cy="397613"/>
                <a:chOff x="2756450" y="2757465"/>
                <a:chExt cx="1775413" cy="397613"/>
              </a:xfrm>
            </p:grpSpPr>
            <p:cxnSp>
              <p:nvCxnSpPr>
                <p:cNvPr id="39" name="Straight Connector 87">
                  <a:extLst>
                    <a:ext uri="{FF2B5EF4-FFF2-40B4-BE49-F238E27FC236}">
                      <a16:creationId xmlns:a16="http://schemas.microsoft.com/office/drawing/2014/main" id="{55F7795C-0091-4A6F-8524-C35CF4C20B47}"/>
                    </a:ext>
                  </a:extLst>
                </p:cNvPr>
                <p:cNvCxnSpPr/>
                <p:nvPr/>
              </p:nvCxnSpPr>
              <p:spPr>
                <a:xfrm flipH="1">
                  <a:off x="2756450" y="2757465"/>
                  <a:ext cx="1216648" cy="397613"/>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88">
                  <a:extLst>
                    <a:ext uri="{FF2B5EF4-FFF2-40B4-BE49-F238E27FC236}">
                      <a16:creationId xmlns:a16="http://schemas.microsoft.com/office/drawing/2014/main" id="{7988A27C-92E9-4987-B01D-5D3E44922526}"/>
                    </a:ext>
                  </a:extLst>
                </p:cNvPr>
                <p:cNvCxnSpPr/>
                <p:nvPr/>
              </p:nvCxnSpPr>
              <p:spPr>
                <a:xfrm flipH="1" flipV="1">
                  <a:off x="3973098" y="2757465"/>
                  <a:ext cx="558765" cy="907"/>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38" name="Oval 86">
                <a:extLst>
                  <a:ext uri="{FF2B5EF4-FFF2-40B4-BE49-F238E27FC236}">
                    <a16:creationId xmlns:a16="http://schemas.microsoft.com/office/drawing/2014/main" id="{3F673A98-152C-46FA-A786-2F4281E3D58F}"/>
                  </a:ext>
                </a:extLst>
              </p:cNvPr>
              <p:cNvSpPr/>
              <p:nvPr/>
            </p:nvSpPr>
            <p:spPr>
              <a:xfrm>
                <a:off x="4518783" y="2662215"/>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35" name="Oval 101">
              <a:extLst>
                <a:ext uri="{FF2B5EF4-FFF2-40B4-BE49-F238E27FC236}">
                  <a16:creationId xmlns:a16="http://schemas.microsoft.com/office/drawing/2014/main" id="{AFE6D9DE-F800-45F7-B90A-6A90DD4D41D5}"/>
                </a:ext>
              </a:extLst>
            </p:cNvPr>
            <p:cNvSpPr/>
            <p:nvPr/>
          </p:nvSpPr>
          <p:spPr>
            <a:xfrm>
              <a:off x="5440796" y="3728193"/>
              <a:ext cx="736265" cy="736265"/>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6" name="Freeform: Shape 102">
              <a:extLst>
                <a:ext uri="{FF2B5EF4-FFF2-40B4-BE49-F238E27FC236}">
                  <a16:creationId xmlns:a16="http://schemas.microsoft.com/office/drawing/2014/main" id="{C609BB58-0545-40CA-8D54-F2DAC11DF965}"/>
                </a:ext>
              </a:extLst>
            </p:cNvPr>
            <p:cNvSpPr>
              <a:spLocks/>
            </p:cNvSpPr>
            <p:nvPr/>
          </p:nvSpPr>
          <p:spPr bwMode="auto">
            <a:xfrm>
              <a:off x="5622159" y="3929564"/>
              <a:ext cx="369270" cy="368421"/>
            </a:xfrm>
            <a:custGeom>
              <a:avLst/>
              <a:gdLst>
                <a:gd name="T0" fmla="*/ 13537 w 16094"/>
                <a:gd name="T1" fmla="*/ 6059 h 16058"/>
                <a:gd name="T2" fmla="*/ 13105 w 16094"/>
                <a:gd name="T3" fmla="*/ 4843 h 16058"/>
                <a:gd name="T4" fmla="*/ 12309 w 16094"/>
                <a:gd name="T5" fmla="*/ 3778 h 16058"/>
                <a:gd name="T6" fmla="*/ 11103 w 16094"/>
                <a:gd name="T7" fmla="*/ 2914 h 16058"/>
                <a:gd name="T8" fmla="*/ 9730 w 16094"/>
                <a:gd name="T9" fmla="*/ 2510 h 16058"/>
                <a:gd name="T10" fmla="*/ 10548 w 16094"/>
                <a:gd name="T11" fmla="*/ 1344 h 16058"/>
                <a:gd name="T12" fmla="*/ 11273 w 16094"/>
                <a:gd name="T13" fmla="*/ 1058 h 16058"/>
                <a:gd name="T14" fmla="*/ 12175 w 16094"/>
                <a:gd name="T15" fmla="*/ 1030 h 16058"/>
                <a:gd name="T16" fmla="*/ 13215 w 16094"/>
                <a:gd name="T17" fmla="*/ 1370 h 16058"/>
                <a:gd name="T18" fmla="*/ 14130 w 16094"/>
                <a:gd name="T19" fmla="*/ 2061 h 16058"/>
                <a:gd name="T20" fmla="*/ 14752 w 16094"/>
                <a:gd name="T21" fmla="*/ 2927 h 16058"/>
                <a:gd name="T22" fmla="*/ 15061 w 16094"/>
                <a:gd name="T23" fmla="*/ 3885 h 16058"/>
                <a:gd name="T24" fmla="*/ 15035 w 16094"/>
                <a:gd name="T25" fmla="*/ 4794 h 16058"/>
                <a:gd name="T26" fmla="*/ 14704 w 16094"/>
                <a:gd name="T27" fmla="*/ 5577 h 16058"/>
                <a:gd name="T28" fmla="*/ 4429 w 16094"/>
                <a:gd name="T29" fmla="*/ 13990 h 16058"/>
                <a:gd name="T30" fmla="*/ 4128 w 16094"/>
                <a:gd name="T31" fmla="*/ 13119 h 16058"/>
                <a:gd name="T32" fmla="*/ 3522 w 16094"/>
                <a:gd name="T33" fmla="*/ 12349 h 16058"/>
                <a:gd name="T34" fmla="*/ 2735 w 16094"/>
                <a:gd name="T35" fmla="*/ 11832 h 16058"/>
                <a:gd name="T36" fmla="*/ 1857 w 16094"/>
                <a:gd name="T37" fmla="*/ 11600 h 16058"/>
                <a:gd name="T38" fmla="*/ 2349 w 16094"/>
                <a:gd name="T39" fmla="*/ 9539 h 16058"/>
                <a:gd name="T40" fmla="*/ 3383 w 16094"/>
                <a:gd name="T41" fmla="*/ 9051 h 16058"/>
                <a:gd name="T42" fmla="*/ 5065 w 16094"/>
                <a:gd name="T43" fmla="*/ 9305 h 16058"/>
                <a:gd name="T44" fmla="*/ 6529 w 16094"/>
                <a:gd name="T45" fmla="*/ 10574 h 16058"/>
                <a:gd name="T46" fmla="*/ 7057 w 16094"/>
                <a:gd name="T47" fmla="*/ 12341 h 16058"/>
                <a:gd name="T48" fmla="*/ 6481 w 16094"/>
                <a:gd name="T49" fmla="*/ 13816 h 16058"/>
                <a:gd name="T50" fmla="*/ 1899 w 16094"/>
                <a:gd name="T51" fmla="*/ 15034 h 16058"/>
                <a:gd name="T52" fmla="*/ 1430 w 16094"/>
                <a:gd name="T53" fmla="*/ 14978 h 16058"/>
                <a:gd name="T54" fmla="*/ 1080 w 16094"/>
                <a:gd name="T55" fmla="*/ 14626 h 16058"/>
                <a:gd name="T56" fmla="*/ 1037 w 16094"/>
                <a:gd name="T57" fmla="*/ 14110 h 16058"/>
                <a:gd name="T58" fmla="*/ 2133 w 16094"/>
                <a:gd name="T59" fmla="*/ 12161 h 16058"/>
                <a:gd name="T60" fmla="*/ 2879 w 16094"/>
                <a:gd name="T61" fmla="*/ 12483 h 16058"/>
                <a:gd name="T62" fmla="*/ 3517 w 16094"/>
                <a:gd name="T63" fmla="*/ 13089 h 16058"/>
                <a:gd name="T64" fmla="*/ 3887 w 16094"/>
                <a:gd name="T65" fmla="*/ 13837 h 16058"/>
                <a:gd name="T66" fmla="*/ 5275 w 16094"/>
                <a:gd name="T67" fmla="*/ 8311 h 16058"/>
                <a:gd name="T68" fmla="*/ 4471 w 16094"/>
                <a:gd name="T69" fmla="*/ 8075 h 16058"/>
                <a:gd name="T70" fmla="*/ 3832 w 16094"/>
                <a:gd name="T71" fmla="*/ 8011 h 16058"/>
                <a:gd name="T72" fmla="*/ 8544 w 16094"/>
                <a:gd name="T73" fmla="*/ 3613 h 16058"/>
                <a:gd name="T74" fmla="*/ 9615 w 16094"/>
                <a:gd name="T75" fmla="*/ 3512 h 16058"/>
                <a:gd name="T76" fmla="*/ 7177 w 16094"/>
                <a:gd name="T77" fmla="*/ 9768 h 16058"/>
                <a:gd name="T78" fmla="*/ 6475 w 16094"/>
                <a:gd name="T79" fmla="*/ 9029 h 16058"/>
                <a:gd name="T80" fmla="*/ 10683 w 16094"/>
                <a:gd name="T81" fmla="*/ 3831 h 16058"/>
                <a:gd name="T82" fmla="*/ 11597 w 16094"/>
                <a:gd name="T83" fmla="*/ 4487 h 16058"/>
                <a:gd name="T84" fmla="*/ 12178 w 16094"/>
                <a:gd name="T85" fmla="*/ 5258 h 16058"/>
                <a:gd name="T86" fmla="*/ 7882 w 16094"/>
                <a:gd name="T87" fmla="*/ 11105 h 16058"/>
                <a:gd name="T88" fmla="*/ 12576 w 16094"/>
                <a:gd name="T89" fmla="*/ 6482 h 16058"/>
                <a:gd name="T90" fmla="*/ 12439 w 16094"/>
                <a:gd name="T91" fmla="*/ 7635 h 16058"/>
                <a:gd name="T92" fmla="*/ 11948 w 16094"/>
                <a:gd name="T93" fmla="*/ 8406 h 16058"/>
                <a:gd name="T94" fmla="*/ 14463 w 16094"/>
                <a:gd name="T95" fmla="*/ 1003 h 16058"/>
                <a:gd name="T96" fmla="*/ 13190 w 16094"/>
                <a:gd name="T97" fmla="*/ 260 h 16058"/>
                <a:gd name="T98" fmla="*/ 11795 w 16094"/>
                <a:gd name="T99" fmla="*/ 0 h 16058"/>
                <a:gd name="T100" fmla="*/ 10660 w 16094"/>
                <a:gd name="T101" fmla="*/ 187 h 16058"/>
                <a:gd name="T102" fmla="*/ 9684 w 16094"/>
                <a:gd name="T103" fmla="*/ 727 h 16058"/>
                <a:gd name="T104" fmla="*/ 1704 w 16094"/>
                <a:gd name="T105" fmla="*/ 8728 h 16058"/>
                <a:gd name="T106" fmla="*/ 1279 w 16094"/>
                <a:gd name="T107" fmla="*/ 9454 h 16058"/>
                <a:gd name="T108" fmla="*/ 0 w 16094"/>
                <a:gd name="T109" fmla="*/ 14302 h 16058"/>
                <a:gd name="T110" fmla="*/ 402 w 16094"/>
                <a:gd name="T111" fmla="*/ 15419 h 16058"/>
                <a:gd name="T112" fmla="*/ 1407 w 16094"/>
                <a:gd name="T113" fmla="*/ 16022 h 16058"/>
                <a:gd name="T114" fmla="*/ 2275 w 16094"/>
                <a:gd name="T115" fmla="*/ 15980 h 16058"/>
                <a:gd name="T116" fmla="*/ 7227 w 16094"/>
                <a:gd name="T117" fmla="*/ 14541 h 16058"/>
                <a:gd name="T118" fmla="*/ 15901 w 16094"/>
                <a:gd name="T119" fmla="*/ 5421 h 16058"/>
                <a:gd name="T120" fmla="*/ 15857 w 16094"/>
                <a:gd name="T121" fmla="*/ 2953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94" h="16058">
                  <a:moveTo>
                    <a:pt x="14431" y="5907"/>
                  </a:moveTo>
                  <a:lnTo>
                    <a:pt x="13584" y="6759"/>
                  </a:lnTo>
                  <a:lnTo>
                    <a:pt x="13585" y="6717"/>
                  </a:lnTo>
                  <a:lnTo>
                    <a:pt x="13586" y="6675"/>
                  </a:lnTo>
                  <a:lnTo>
                    <a:pt x="13588" y="6633"/>
                  </a:lnTo>
                  <a:lnTo>
                    <a:pt x="13590" y="6591"/>
                  </a:lnTo>
                  <a:lnTo>
                    <a:pt x="13591" y="6549"/>
                  </a:lnTo>
                  <a:lnTo>
                    <a:pt x="13591" y="6507"/>
                  </a:lnTo>
                  <a:lnTo>
                    <a:pt x="13590" y="6464"/>
                  </a:lnTo>
                  <a:lnTo>
                    <a:pt x="13587" y="6420"/>
                  </a:lnTo>
                  <a:lnTo>
                    <a:pt x="13578" y="6330"/>
                  </a:lnTo>
                  <a:lnTo>
                    <a:pt x="13566" y="6240"/>
                  </a:lnTo>
                  <a:lnTo>
                    <a:pt x="13553" y="6148"/>
                  </a:lnTo>
                  <a:lnTo>
                    <a:pt x="13537" y="6059"/>
                  </a:lnTo>
                  <a:lnTo>
                    <a:pt x="13520" y="5969"/>
                  </a:lnTo>
                  <a:lnTo>
                    <a:pt x="13500" y="5879"/>
                  </a:lnTo>
                  <a:lnTo>
                    <a:pt x="13478" y="5790"/>
                  </a:lnTo>
                  <a:lnTo>
                    <a:pt x="13453" y="5702"/>
                  </a:lnTo>
                  <a:lnTo>
                    <a:pt x="13427" y="5613"/>
                  </a:lnTo>
                  <a:lnTo>
                    <a:pt x="13400" y="5525"/>
                  </a:lnTo>
                  <a:lnTo>
                    <a:pt x="13370" y="5439"/>
                  </a:lnTo>
                  <a:lnTo>
                    <a:pt x="13338" y="5351"/>
                  </a:lnTo>
                  <a:lnTo>
                    <a:pt x="13305" y="5265"/>
                  </a:lnTo>
                  <a:lnTo>
                    <a:pt x="13268" y="5180"/>
                  </a:lnTo>
                  <a:lnTo>
                    <a:pt x="13230" y="5094"/>
                  </a:lnTo>
                  <a:lnTo>
                    <a:pt x="13191" y="5010"/>
                  </a:lnTo>
                  <a:lnTo>
                    <a:pt x="13150" y="4927"/>
                  </a:lnTo>
                  <a:lnTo>
                    <a:pt x="13105" y="4843"/>
                  </a:lnTo>
                  <a:lnTo>
                    <a:pt x="13060" y="4761"/>
                  </a:lnTo>
                  <a:lnTo>
                    <a:pt x="13014" y="4680"/>
                  </a:lnTo>
                  <a:lnTo>
                    <a:pt x="12965" y="4600"/>
                  </a:lnTo>
                  <a:lnTo>
                    <a:pt x="12913" y="4520"/>
                  </a:lnTo>
                  <a:lnTo>
                    <a:pt x="12861" y="4441"/>
                  </a:lnTo>
                  <a:lnTo>
                    <a:pt x="12807" y="4364"/>
                  </a:lnTo>
                  <a:lnTo>
                    <a:pt x="12750" y="4286"/>
                  </a:lnTo>
                  <a:lnTo>
                    <a:pt x="12692" y="4210"/>
                  </a:lnTo>
                  <a:lnTo>
                    <a:pt x="12633" y="4136"/>
                  </a:lnTo>
                  <a:lnTo>
                    <a:pt x="12571" y="4062"/>
                  </a:lnTo>
                  <a:lnTo>
                    <a:pt x="12508" y="3989"/>
                  </a:lnTo>
                  <a:lnTo>
                    <a:pt x="12443" y="3917"/>
                  </a:lnTo>
                  <a:lnTo>
                    <a:pt x="12376" y="3847"/>
                  </a:lnTo>
                  <a:lnTo>
                    <a:pt x="12309" y="3778"/>
                  </a:lnTo>
                  <a:lnTo>
                    <a:pt x="12230" y="3701"/>
                  </a:lnTo>
                  <a:lnTo>
                    <a:pt x="12152" y="3628"/>
                  </a:lnTo>
                  <a:lnTo>
                    <a:pt x="12071" y="3557"/>
                  </a:lnTo>
                  <a:lnTo>
                    <a:pt x="11989" y="3487"/>
                  </a:lnTo>
                  <a:lnTo>
                    <a:pt x="11905" y="3419"/>
                  </a:lnTo>
                  <a:lnTo>
                    <a:pt x="11821" y="3354"/>
                  </a:lnTo>
                  <a:lnTo>
                    <a:pt x="11735" y="3292"/>
                  </a:lnTo>
                  <a:lnTo>
                    <a:pt x="11648" y="3231"/>
                  </a:lnTo>
                  <a:lnTo>
                    <a:pt x="11560" y="3172"/>
                  </a:lnTo>
                  <a:lnTo>
                    <a:pt x="11471" y="3116"/>
                  </a:lnTo>
                  <a:lnTo>
                    <a:pt x="11380" y="3062"/>
                  </a:lnTo>
                  <a:lnTo>
                    <a:pt x="11289" y="3010"/>
                  </a:lnTo>
                  <a:lnTo>
                    <a:pt x="11196" y="2961"/>
                  </a:lnTo>
                  <a:lnTo>
                    <a:pt x="11103" y="2914"/>
                  </a:lnTo>
                  <a:lnTo>
                    <a:pt x="11009" y="2868"/>
                  </a:lnTo>
                  <a:lnTo>
                    <a:pt x="10913" y="2826"/>
                  </a:lnTo>
                  <a:lnTo>
                    <a:pt x="10818" y="2786"/>
                  </a:lnTo>
                  <a:lnTo>
                    <a:pt x="10721" y="2749"/>
                  </a:lnTo>
                  <a:lnTo>
                    <a:pt x="10625" y="2714"/>
                  </a:lnTo>
                  <a:lnTo>
                    <a:pt x="10527" y="2681"/>
                  </a:lnTo>
                  <a:lnTo>
                    <a:pt x="10429" y="2651"/>
                  </a:lnTo>
                  <a:lnTo>
                    <a:pt x="10330" y="2622"/>
                  </a:lnTo>
                  <a:lnTo>
                    <a:pt x="10231" y="2597"/>
                  </a:lnTo>
                  <a:lnTo>
                    <a:pt x="10132" y="2574"/>
                  </a:lnTo>
                  <a:lnTo>
                    <a:pt x="10031" y="2554"/>
                  </a:lnTo>
                  <a:lnTo>
                    <a:pt x="9932" y="2537"/>
                  </a:lnTo>
                  <a:lnTo>
                    <a:pt x="9831" y="2522"/>
                  </a:lnTo>
                  <a:lnTo>
                    <a:pt x="9730" y="2510"/>
                  </a:lnTo>
                  <a:lnTo>
                    <a:pt x="9630" y="2500"/>
                  </a:lnTo>
                  <a:lnTo>
                    <a:pt x="9529" y="2493"/>
                  </a:lnTo>
                  <a:lnTo>
                    <a:pt x="9428" y="2489"/>
                  </a:lnTo>
                  <a:lnTo>
                    <a:pt x="9327" y="2487"/>
                  </a:lnTo>
                  <a:lnTo>
                    <a:pt x="10160" y="1649"/>
                  </a:lnTo>
                  <a:lnTo>
                    <a:pt x="10199" y="1611"/>
                  </a:lnTo>
                  <a:lnTo>
                    <a:pt x="10240" y="1574"/>
                  </a:lnTo>
                  <a:lnTo>
                    <a:pt x="10282" y="1538"/>
                  </a:lnTo>
                  <a:lnTo>
                    <a:pt x="10324" y="1502"/>
                  </a:lnTo>
                  <a:lnTo>
                    <a:pt x="10367" y="1468"/>
                  </a:lnTo>
                  <a:lnTo>
                    <a:pt x="10411" y="1435"/>
                  </a:lnTo>
                  <a:lnTo>
                    <a:pt x="10456" y="1404"/>
                  </a:lnTo>
                  <a:lnTo>
                    <a:pt x="10502" y="1373"/>
                  </a:lnTo>
                  <a:lnTo>
                    <a:pt x="10548" y="1344"/>
                  </a:lnTo>
                  <a:lnTo>
                    <a:pt x="10596" y="1316"/>
                  </a:lnTo>
                  <a:lnTo>
                    <a:pt x="10644" y="1289"/>
                  </a:lnTo>
                  <a:lnTo>
                    <a:pt x="10692" y="1263"/>
                  </a:lnTo>
                  <a:lnTo>
                    <a:pt x="10742" y="1237"/>
                  </a:lnTo>
                  <a:lnTo>
                    <a:pt x="10793" y="1214"/>
                  </a:lnTo>
                  <a:lnTo>
                    <a:pt x="10843" y="1192"/>
                  </a:lnTo>
                  <a:lnTo>
                    <a:pt x="10894" y="1171"/>
                  </a:lnTo>
                  <a:lnTo>
                    <a:pt x="10947" y="1151"/>
                  </a:lnTo>
                  <a:lnTo>
                    <a:pt x="11000" y="1132"/>
                  </a:lnTo>
                  <a:lnTo>
                    <a:pt x="11053" y="1115"/>
                  </a:lnTo>
                  <a:lnTo>
                    <a:pt x="11108" y="1099"/>
                  </a:lnTo>
                  <a:lnTo>
                    <a:pt x="11162" y="1084"/>
                  </a:lnTo>
                  <a:lnTo>
                    <a:pt x="11217" y="1070"/>
                  </a:lnTo>
                  <a:lnTo>
                    <a:pt x="11273" y="1058"/>
                  </a:lnTo>
                  <a:lnTo>
                    <a:pt x="11329" y="1046"/>
                  </a:lnTo>
                  <a:lnTo>
                    <a:pt x="11386" y="1037"/>
                  </a:lnTo>
                  <a:lnTo>
                    <a:pt x="11444" y="1028"/>
                  </a:lnTo>
                  <a:lnTo>
                    <a:pt x="11501" y="1021"/>
                  </a:lnTo>
                  <a:lnTo>
                    <a:pt x="11559" y="1015"/>
                  </a:lnTo>
                  <a:lnTo>
                    <a:pt x="11618" y="1010"/>
                  </a:lnTo>
                  <a:lnTo>
                    <a:pt x="11676" y="1007"/>
                  </a:lnTo>
                  <a:lnTo>
                    <a:pt x="11735" y="1005"/>
                  </a:lnTo>
                  <a:lnTo>
                    <a:pt x="11795" y="1004"/>
                  </a:lnTo>
                  <a:lnTo>
                    <a:pt x="11871" y="1005"/>
                  </a:lnTo>
                  <a:lnTo>
                    <a:pt x="11947" y="1008"/>
                  </a:lnTo>
                  <a:lnTo>
                    <a:pt x="12023" y="1014"/>
                  </a:lnTo>
                  <a:lnTo>
                    <a:pt x="12098" y="1021"/>
                  </a:lnTo>
                  <a:lnTo>
                    <a:pt x="12175" y="1030"/>
                  </a:lnTo>
                  <a:lnTo>
                    <a:pt x="12251" y="1042"/>
                  </a:lnTo>
                  <a:lnTo>
                    <a:pt x="12327" y="1055"/>
                  </a:lnTo>
                  <a:lnTo>
                    <a:pt x="12402" y="1071"/>
                  </a:lnTo>
                  <a:lnTo>
                    <a:pt x="12478" y="1088"/>
                  </a:lnTo>
                  <a:lnTo>
                    <a:pt x="12553" y="1108"/>
                  </a:lnTo>
                  <a:lnTo>
                    <a:pt x="12629" y="1129"/>
                  </a:lnTo>
                  <a:lnTo>
                    <a:pt x="12703" y="1153"/>
                  </a:lnTo>
                  <a:lnTo>
                    <a:pt x="12777" y="1178"/>
                  </a:lnTo>
                  <a:lnTo>
                    <a:pt x="12852" y="1205"/>
                  </a:lnTo>
                  <a:lnTo>
                    <a:pt x="12925" y="1234"/>
                  </a:lnTo>
                  <a:lnTo>
                    <a:pt x="12999" y="1266"/>
                  </a:lnTo>
                  <a:lnTo>
                    <a:pt x="13071" y="1299"/>
                  </a:lnTo>
                  <a:lnTo>
                    <a:pt x="13144" y="1334"/>
                  </a:lnTo>
                  <a:lnTo>
                    <a:pt x="13215" y="1370"/>
                  </a:lnTo>
                  <a:lnTo>
                    <a:pt x="13285" y="1408"/>
                  </a:lnTo>
                  <a:lnTo>
                    <a:pt x="13356" y="1448"/>
                  </a:lnTo>
                  <a:lnTo>
                    <a:pt x="13425" y="1490"/>
                  </a:lnTo>
                  <a:lnTo>
                    <a:pt x="13495" y="1535"/>
                  </a:lnTo>
                  <a:lnTo>
                    <a:pt x="13562" y="1580"/>
                  </a:lnTo>
                  <a:lnTo>
                    <a:pt x="13629" y="1627"/>
                  </a:lnTo>
                  <a:lnTo>
                    <a:pt x="13696" y="1676"/>
                  </a:lnTo>
                  <a:lnTo>
                    <a:pt x="13761" y="1727"/>
                  </a:lnTo>
                  <a:lnTo>
                    <a:pt x="13827" y="1779"/>
                  </a:lnTo>
                  <a:lnTo>
                    <a:pt x="13890" y="1834"/>
                  </a:lnTo>
                  <a:lnTo>
                    <a:pt x="13952" y="1889"/>
                  </a:lnTo>
                  <a:lnTo>
                    <a:pt x="14014" y="1946"/>
                  </a:lnTo>
                  <a:lnTo>
                    <a:pt x="14075" y="2005"/>
                  </a:lnTo>
                  <a:lnTo>
                    <a:pt x="14130" y="2061"/>
                  </a:lnTo>
                  <a:lnTo>
                    <a:pt x="14185" y="2119"/>
                  </a:lnTo>
                  <a:lnTo>
                    <a:pt x="14237" y="2177"/>
                  </a:lnTo>
                  <a:lnTo>
                    <a:pt x="14288" y="2235"/>
                  </a:lnTo>
                  <a:lnTo>
                    <a:pt x="14338" y="2295"/>
                  </a:lnTo>
                  <a:lnTo>
                    <a:pt x="14386" y="2356"/>
                  </a:lnTo>
                  <a:lnTo>
                    <a:pt x="14433" y="2417"/>
                  </a:lnTo>
                  <a:lnTo>
                    <a:pt x="14478" y="2478"/>
                  </a:lnTo>
                  <a:lnTo>
                    <a:pt x="14522" y="2540"/>
                  </a:lnTo>
                  <a:lnTo>
                    <a:pt x="14564" y="2603"/>
                  </a:lnTo>
                  <a:lnTo>
                    <a:pt x="14605" y="2667"/>
                  </a:lnTo>
                  <a:lnTo>
                    <a:pt x="14644" y="2731"/>
                  </a:lnTo>
                  <a:lnTo>
                    <a:pt x="14682" y="2796"/>
                  </a:lnTo>
                  <a:lnTo>
                    <a:pt x="14718" y="2861"/>
                  </a:lnTo>
                  <a:lnTo>
                    <a:pt x="14752" y="2927"/>
                  </a:lnTo>
                  <a:lnTo>
                    <a:pt x="14785" y="2993"/>
                  </a:lnTo>
                  <a:lnTo>
                    <a:pt x="14816" y="3060"/>
                  </a:lnTo>
                  <a:lnTo>
                    <a:pt x="14846" y="3126"/>
                  </a:lnTo>
                  <a:lnTo>
                    <a:pt x="14874" y="3195"/>
                  </a:lnTo>
                  <a:lnTo>
                    <a:pt x="14900" y="3262"/>
                  </a:lnTo>
                  <a:lnTo>
                    <a:pt x="14925" y="3330"/>
                  </a:lnTo>
                  <a:lnTo>
                    <a:pt x="14948" y="3398"/>
                  </a:lnTo>
                  <a:lnTo>
                    <a:pt x="14969" y="3468"/>
                  </a:lnTo>
                  <a:lnTo>
                    <a:pt x="14988" y="3537"/>
                  </a:lnTo>
                  <a:lnTo>
                    <a:pt x="15007" y="3606"/>
                  </a:lnTo>
                  <a:lnTo>
                    <a:pt x="15023" y="3675"/>
                  </a:lnTo>
                  <a:lnTo>
                    <a:pt x="15038" y="3746"/>
                  </a:lnTo>
                  <a:lnTo>
                    <a:pt x="15050" y="3816"/>
                  </a:lnTo>
                  <a:lnTo>
                    <a:pt x="15061" y="3885"/>
                  </a:lnTo>
                  <a:lnTo>
                    <a:pt x="15070" y="3955"/>
                  </a:lnTo>
                  <a:lnTo>
                    <a:pt x="15078" y="4026"/>
                  </a:lnTo>
                  <a:lnTo>
                    <a:pt x="15084" y="4097"/>
                  </a:lnTo>
                  <a:lnTo>
                    <a:pt x="15087" y="4162"/>
                  </a:lnTo>
                  <a:lnTo>
                    <a:pt x="15089" y="4227"/>
                  </a:lnTo>
                  <a:lnTo>
                    <a:pt x="15089" y="4292"/>
                  </a:lnTo>
                  <a:lnTo>
                    <a:pt x="15088" y="4357"/>
                  </a:lnTo>
                  <a:lnTo>
                    <a:pt x="15085" y="4420"/>
                  </a:lnTo>
                  <a:lnTo>
                    <a:pt x="15081" y="4484"/>
                  </a:lnTo>
                  <a:lnTo>
                    <a:pt x="15075" y="4546"/>
                  </a:lnTo>
                  <a:lnTo>
                    <a:pt x="15067" y="4610"/>
                  </a:lnTo>
                  <a:lnTo>
                    <a:pt x="15058" y="4672"/>
                  </a:lnTo>
                  <a:lnTo>
                    <a:pt x="15048" y="4733"/>
                  </a:lnTo>
                  <a:lnTo>
                    <a:pt x="15035" y="4794"/>
                  </a:lnTo>
                  <a:lnTo>
                    <a:pt x="15022" y="4855"/>
                  </a:lnTo>
                  <a:lnTo>
                    <a:pt x="15006" y="4914"/>
                  </a:lnTo>
                  <a:lnTo>
                    <a:pt x="14989" y="4973"/>
                  </a:lnTo>
                  <a:lnTo>
                    <a:pt x="14970" y="5032"/>
                  </a:lnTo>
                  <a:lnTo>
                    <a:pt x="14950" y="5089"/>
                  </a:lnTo>
                  <a:lnTo>
                    <a:pt x="14929" y="5147"/>
                  </a:lnTo>
                  <a:lnTo>
                    <a:pt x="14906" y="5203"/>
                  </a:lnTo>
                  <a:lnTo>
                    <a:pt x="14882" y="5259"/>
                  </a:lnTo>
                  <a:lnTo>
                    <a:pt x="14856" y="5314"/>
                  </a:lnTo>
                  <a:lnTo>
                    <a:pt x="14829" y="5368"/>
                  </a:lnTo>
                  <a:lnTo>
                    <a:pt x="14799" y="5422"/>
                  </a:lnTo>
                  <a:lnTo>
                    <a:pt x="14769" y="5474"/>
                  </a:lnTo>
                  <a:lnTo>
                    <a:pt x="14737" y="5526"/>
                  </a:lnTo>
                  <a:lnTo>
                    <a:pt x="14704" y="5577"/>
                  </a:lnTo>
                  <a:lnTo>
                    <a:pt x="14670" y="5627"/>
                  </a:lnTo>
                  <a:lnTo>
                    <a:pt x="14633" y="5675"/>
                  </a:lnTo>
                  <a:lnTo>
                    <a:pt x="14595" y="5724"/>
                  </a:lnTo>
                  <a:lnTo>
                    <a:pt x="14557" y="5772"/>
                  </a:lnTo>
                  <a:lnTo>
                    <a:pt x="14516" y="5818"/>
                  </a:lnTo>
                  <a:lnTo>
                    <a:pt x="14474" y="5863"/>
                  </a:lnTo>
                  <a:lnTo>
                    <a:pt x="14431" y="5907"/>
                  </a:lnTo>
                  <a:close/>
                  <a:moveTo>
                    <a:pt x="4463" y="14370"/>
                  </a:moveTo>
                  <a:lnTo>
                    <a:pt x="4461" y="14307"/>
                  </a:lnTo>
                  <a:lnTo>
                    <a:pt x="4458" y="14243"/>
                  </a:lnTo>
                  <a:lnTo>
                    <a:pt x="4453" y="14180"/>
                  </a:lnTo>
                  <a:lnTo>
                    <a:pt x="4446" y="14117"/>
                  </a:lnTo>
                  <a:lnTo>
                    <a:pt x="4438" y="14053"/>
                  </a:lnTo>
                  <a:lnTo>
                    <a:pt x="4429" y="13990"/>
                  </a:lnTo>
                  <a:lnTo>
                    <a:pt x="4417" y="13926"/>
                  </a:lnTo>
                  <a:lnTo>
                    <a:pt x="4405" y="13863"/>
                  </a:lnTo>
                  <a:lnTo>
                    <a:pt x="4391" y="13800"/>
                  </a:lnTo>
                  <a:lnTo>
                    <a:pt x="4375" y="13737"/>
                  </a:lnTo>
                  <a:lnTo>
                    <a:pt x="4357" y="13673"/>
                  </a:lnTo>
                  <a:lnTo>
                    <a:pt x="4338" y="13610"/>
                  </a:lnTo>
                  <a:lnTo>
                    <a:pt x="4317" y="13548"/>
                  </a:lnTo>
                  <a:lnTo>
                    <a:pt x="4295" y="13486"/>
                  </a:lnTo>
                  <a:lnTo>
                    <a:pt x="4271" y="13423"/>
                  </a:lnTo>
                  <a:lnTo>
                    <a:pt x="4246" y="13362"/>
                  </a:lnTo>
                  <a:lnTo>
                    <a:pt x="4219" y="13300"/>
                  </a:lnTo>
                  <a:lnTo>
                    <a:pt x="4191" y="13240"/>
                  </a:lnTo>
                  <a:lnTo>
                    <a:pt x="4161" y="13179"/>
                  </a:lnTo>
                  <a:lnTo>
                    <a:pt x="4128" y="13119"/>
                  </a:lnTo>
                  <a:lnTo>
                    <a:pt x="4095" y="13059"/>
                  </a:lnTo>
                  <a:lnTo>
                    <a:pt x="4060" y="13000"/>
                  </a:lnTo>
                  <a:lnTo>
                    <a:pt x="4024" y="12942"/>
                  </a:lnTo>
                  <a:lnTo>
                    <a:pt x="3986" y="12884"/>
                  </a:lnTo>
                  <a:lnTo>
                    <a:pt x="3946" y="12826"/>
                  </a:lnTo>
                  <a:lnTo>
                    <a:pt x="3905" y="12769"/>
                  </a:lnTo>
                  <a:lnTo>
                    <a:pt x="3862" y="12714"/>
                  </a:lnTo>
                  <a:lnTo>
                    <a:pt x="3818" y="12658"/>
                  </a:lnTo>
                  <a:lnTo>
                    <a:pt x="3771" y="12604"/>
                  </a:lnTo>
                  <a:lnTo>
                    <a:pt x="3723" y="12549"/>
                  </a:lnTo>
                  <a:lnTo>
                    <a:pt x="3674" y="12497"/>
                  </a:lnTo>
                  <a:lnTo>
                    <a:pt x="3622" y="12445"/>
                  </a:lnTo>
                  <a:lnTo>
                    <a:pt x="3573" y="12396"/>
                  </a:lnTo>
                  <a:lnTo>
                    <a:pt x="3522" y="12349"/>
                  </a:lnTo>
                  <a:lnTo>
                    <a:pt x="3470" y="12303"/>
                  </a:lnTo>
                  <a:lnTo>
                    <a:pt x="3418" y="12258"/>
                  </a:lnTo>
                  <a:lnTo>
                    <a:pt x="3366" y="12215"/>
                  </a:lnTo>
                  <a:lnTo>
                    <a:pt x="3312" y="12174"/>
                  </a:lnTo>
                  <a:lnTo>
                    <a:pt x="3257" y="12133"/>
                  </a:lnTo>
                  <a:lnTo>
                    <a:pt x="3202" y="12094"/>
                  </a:lnTo>
                  <a:lnTo>
                    <a:pt x="3146" y="12057"/>
                  </a:lnTo>
                  <a:lnTo>
                    <a:pt x="3088" y="12020"/>
                  </a:lnTo>
                  <a:lnTo>
                    <a:pt x="3031" y="11985"/>
                  </a:lnTo>
                  <a:lnTo>
                    <a:pt x="2974" y="11952"/>
                  </a:lnTo>
                  <a:lnTo>
                    <a:pt x="2914" y="11920"/>
                  </a:lnTo>
                  <a:lnTo>
                    <a:pt x="2855" y="11889"/>
                  </a:lnTo>
                  <a:lnTo>
                    <a:pt x="2796" y="11860"/>
                  </a:lnTo>
                  <a:lnTo>
                    <a:pt x="2735" y="11832"/>
                  </a:lnTo>
                  <a:lnTo>
                    <a:pt x="2675" y="11806"/>
                  </a:lnTo>
                  <a:lnTo>
                    <a:pt x="2613" y="11781"/>
                  </a:lnTo>
                  <a:lnTo>
                    <a:pt x="2552" y="11757"/>
                  </a:lnTo>
                  <a:lnTo>
                    <a:pt x="2490" y="11735"/>
                  </a:lnTo>
                  <a:lnTo>
                    <a:pt x="2427" y="11715"/>
                  </a:lnTo>
                  <a:lnTo>
                    <a:pt x="2365" y="11696"/>
                  </a:lnTo>
                  <a:lnTo>
                    <a:pt x="2303" y="11679"/>
                  </a:lnTo>
                  <a:lnTo>
                    <a:pt x="2239" y="11663"/>
                  </a:lnTo>
                  <a:lnTo>
                    <a:pt x="2176" y="11648"/>
                  </a:lnTo>
                  <a:lnTo>
                    <a:pt x="2112" y="11636"/>
                  </a:lnTo>
                  <a:lnTo>
                    <a:pt x="2048" y="11625"/>
                  </a:lnTo>
                  <a:lnTo>
                    <a:pt x="1985" y="11615"/>
                  </a:lnTo>
                  <a:lnTo>
                    <a:pt x="1920" y="11607"/>
                  </a:lnTo>
                  <a:lnTo>
                    <a:pt x="1857" y="11600"/>
                  </a:lnTo>
                  <a:lnTo>
                    <a:pt x="1793" y="11595"/>
                  </a:lnTo>
                  <a:lnTo>
                    <a:pt x="1728" y="11592"/>
                  </a:lnTo>
                  <a:lnTo>
                    <a:pt x="2229" y="9781"/>
                  </a:lnTo>
                  <a:lnTo>
                    <a:pt x="2236" y="9759"/>
                  </a:lnTo>
                  <a:lnTo>
                    <a:pt x="2244" y="9736"/>
                  </a:lnTo>
                  <a:lnTo>
                    <a:pt x="2253" y="9714"/>
                  </a:lnTo>
                  <a:lnTo>
                    <a:pt x="2263" y="9692"/>
                  </a:lnTo>
                  <a:lnTo>
                    <a:pt x="2273" y="9670"/>
                  </a:lnTo>
                  <a:lnTo>
                    <a:pt x="2284" y="9648"/>
                  </a:lnTo>
                  <a:lnTo>
                    <a:pt x="2296" y="9626"/>
                  </a:lnTo>
                  <a:lnTo>
                    <a:pt x="2308" y="9604"/>
                  </a:lnTo>
                  <a:lnTo>
                    <a:pt x="2321" y="9583"/>
                  </a:lnTo>
                  <a:lnTo>
                    <a:pt x="2335" y="9561"/>
                  </a:lnTo>
                  <a:lnTo>
                    <a:pt x="2349" y="9539"/>
                  </a:lnTo>
                  <a:lnTo>
                    <a:pt x="2363" y="9518"/>
                  </a:lnTo>
                  <a:lnTo>
                    <a:pt x="2378" y="9498"/>
                  </a:lnTo>
                  <a:lnTo>
                    <a:pt x="2393" y="9478"/>
                  </a:lnTo>
                  <a:lnTo>
                    <a:pt x="2409" y="9458"/>
                  </a:lnTo>
                  <a:lnTo>
                    <a:pt x="2426" y="9438"/>
                  </a:lnTo>
                  <a:lnTo>
                    <a:pt x="2522" y="9374"/>
                  </a:lnTo>
                  <a:lnTo>
                    <a:pt x="2621" y="9314"/>
                  </a:lnTo>
                  <a:lnTo>
                    <a:pt x="2723" y="9260"/>
                  </a:lnTo>
                  <a:lnTo>
                    <a:pt x="2828" y="9211"/>
                  </a:lnTo>
                  <a:lnTo>
                    <a:pt x="2934" y="9169"/>
                  </a:lnTo>
                  <a:lnTo>
                    <a:pt x="3044" y="9131"/>
                  </a:lnTo>
                  <a:lnTo>
                    <a:pt x="3156" y="9099"/>
                  </a:lnTo>
                  <a:lnTo>
                    <a:pt x="3268" y="9072"/>
                  </a:lnTo>
                  <a:lnTo>
                    <a:pt x="3383" y="9051"/>
                  </a:lnTo>
                  <a:lnTo>
                    <a:pt x="3500" y="9034"/>
                  </a:lnTo>
                  <a:lnTo>
                    <a:pt x="3617" y="9024"/>
                  </a:lnTo>
                  <a:lnTo>
                    <a:pt x="3736" y="9018"/>
                  </a:lnTo>
                  <a:lnTo>
                    <a:pt x="3857" y="9018"/>
                  </a:lnTo>
                  <a:lnTo>
                    <a:pt x="3976" y="9023"/>
                  </a:lnTo>
                  <a:lnTo>
                    <a:pt x="4098" y="9033"/>
                  </a:lnTo>
                  <a:lnTo>
                    <a:pt x="4220" y="9049"/>
                  </a:lnTo>
                  <a:lnTo>
                    <a:pt x="4342" y="9070"/>
                  </a:lnTo>
                  <a:lnTo>
                    <a:pt x="4463" y="9096"/>
                  </a:lnTo>
                  <a:lnTo>
                    <a:pt x="4584" y="9127"/>
                  </a:lnTo>
                  <a:lnTo>
                    <a:pt x="4706" y="9164"/>
                  </a:lnTo>
                  <a:lnTo>
                    <a:pt x="4826" y="9206"/>
                  </a:lnTo>
                  <a:lnTo>
                    <a:pt x="4946" y="9252"/>
                  </a:lnTo>
                  <a:lnTo>
                    <a:pt x="5065" y="9305"/>
                  </a:lnTo>
                  <a:lnTo>
                    <a:pt x="5184" y="9363"/>
                  </a:lnTo>
                  <a:lnTo>
                    <a:pt x="5300" y="9425"/>
                  </a:lnTo>
                  <a:lnTo>
                    <a:pt x="5415" y="9493"/>
                  </a:lnTo>
                  <a:lnTo>
                    <a:pt x="5529" y="9566"/>
                  </a:lnTo>
                  <a:lnTo>
                    <a:pt x="5640" y="9644"/>
                  </a:lnTo>
                  <a:lnTo>
                    <a:pt x="5750" y="9727"/>
                  </a:lnTo>
                  <a:lnTo>
                    <a:pt x="5857" y="9815"/>
                  </a:lnTo>
                  <a:lnTo>
                    <a:pt x="5962" y="9909"/>
                  </a:lnTo>
                  <a:lnTo>
                    <a:pt x="6065" y="10007"/>
                  </a:lnTo>
                  <a:lnTo>
                    <a:pt x="6168" y="10115"/>
                  </a:lnTo>
                  <a:lnTo>
                    <a:pt x="6267" y="10226"/>
                  </a:lnTo>
                  <a:lnTo>
                    <a:pt x="6360" y="10339"/>
                  </a:lnTo>
                  <a:lnTo>
                    <a:pt x="6447" y="10456"/>
                  </a:lnTo>
                  <a:lnTo>
                    <a:pt x="6529" y="10574"/>
                  </a:lnTo>
                  <a:lnTo>
                    <a:pt x="6604" y="10695"/>
                  </a:lnTo>
                  <a:lnTo>
                    <a:pt x="6673" y="10816"/>
                  </a:lnTo>
                  <a:lnTo>
                    <a:pt x="6738" y="10941"/>
                  </a:lnTo>
                  <a:lnTo>
                    <a:pt x="6796" y="11065"/>
                  </a:lnTo>
                  <a:lnTo>
                    <a:pt x="6848" y="11191"/>
                  </a:lnTo>
                  <a:lnTo>
                    <a:pt x="6895" y="11318"/>
                  </a:lnTo>
                  <a:lnTo>
                    <a:pt x="6936" y="11446"/>
                  </a:lnTo>
                  <a:lnTo>
                    <a:pt x="6971" y="11574"/>
                  </a:lnTo>
                  <a:lnTo>
                    <a:pt x="7000" y="11702"/>
                  </a:lnTo>
                  <a:lnTo>
                    <a:pt x="7023" y="11831"/>
                  </a:lnTo>
                  <a:lnTo>
                    <a:pt x="7041" y="11959"/>
                  </a:lnTo>
                  <a:lnTo>
                    <a:pt x="7052" y="12087"/>
                  </a:lnTo>
                  <a:lnTo>
                    <a:pt x="7058" y="12214"/>
                  </a:lnTo>
                  <a:lnTo>
                    <a:pt x="7057" y="12341"/>
                  </a:lnTo>
                  <a:lnTo>
                    <a:pt x="7051" y="12466"/>
                  </a:lnTo>
                  <a:lnTo>
                    <a:pt x="7039" y="12589"/>
                  </a:lnTo>
                  <a:lnTo>
                    <a:pt x="7019" y="12712"/>
                  </a:lnTo>
                  <a:lnTo>
                    <a:pt x="6995" y="12832"/>
                  </a:lnTo>
                  <a:lnTo>
                    <a:pt x="6965" y="12952"/>
                  </a:lnTo>
                  <a:lnTo>
                    <a:pt x="6929" y="13068"/>
                  </a:lnTo>
                  <a:lnTo>
                    <a:pt x="6886" y="13183"/>
                  </a:lnTo>
                  <a:lnTo>
                    <a:pt x="6837" y="13294"/>
                  </a:lnTo>
                  <a:lnTo>
                    <a:pt x="6783" y="13402"/>
                  </a:lnTo>
                  <a:lnTo>
                    <a:pt x="6722" y="13508"/>
                  </a:lnTo>
                  <a:lnTo>
                    <a:pt x="6655" y="13610"/>
                  </a:lnTo>
                  <a:lnTo>
                    <a:pt x="6582" y="13710"/>
                  </a:lnTo>
                  <a:lnTo>
                    <a:pt x="6502" y="13805"/>
                  </a:lnTo>
                  <a:lnTo>
                    <a:pt x="6481" y="13816"/>
                  </a:lnTo>
                  <a:lnTo>
                    <a:pt x="6459" y="13827"/>
                  </a:lnTo>
                  <a:lnTo>
                    <a:pt x="6437" y="13838"/>
                  </a:lnTo>
                  <a:lnTo>
                    <a:pt x="6415" y="13848"/>
                  </a:lnTo>
                  <a:lnTo>
                    <a:pt x="6392" y="13858"/>
                  </a:lnTo>
                  <a:lnTo>
                    <a:pt x="6369" y="13867"/>
                  </a:lnTo>
                  <a:lnTo>
                    <a:pt x="6345" y="13876"/>
                  </a:lnTo>
                  <a:lnTo>
                    <a:pt x="6322" y="13884"/>
                  </a:lnTo>
                  <a:lnTo>
                    <a:pt x="4463" y="14370"/>
                  </a:lnTo>
                  <a:close/>
                  <a:moveTo>
                    <a:pt x="2096" y="14991"/>
                  </a:moveTo>
                  <a:lnTo>
                    <a:pt x="2070" y="14997"/>
                  </a:lnTo>
                  <a:lnTo>
                    <a:pt x="2036" y="15005"/>
                  </a:lnTo>
                  <a:lnTo>
                    <a:pt x="1995" y="15014"/>
                  </a:lnTo>
                  <a:lnTo>
                    <a:pt x="1949" y="15024"/>
                  </a:lnTo>
                  <a:lnTo>
                    <a:pt x="1899" y="15034"/>
                  </a:lnTo>
                  <a:lnTo>
                    <a:pt x="1849" y="15043"/>
                  </a:lnTo>
                  <a:lnTo>
                    <a:pt x="1825" y="15046"/>
                  </a:lnTo>
                  <a:lnTo>
                    <a:pt x="1801" y="15050"/>
                  </a:lnTo>
                  <a:lnTo>
                    <a:pt x="1777" y="15052"/>
                  </a:lnTo>
                  <a:lnTo>
                    <a:pt x="1755" y="15054"/>
                  </a:lnTo>
                  <a:lnTo>
                    <a:pt x="1716" y="15053"/>
                  </a:lnTo>
                  <a:lnTo>
                    <a:pt x="1679" y="15049"/>
                  </a:lnTo>
                  <a:lnTo>
                    <a:pt x="1641" y="15044"/>
                  </a:lnTo>
                  <a:lnTo>
                    <a:pt x="1604" y="15037"/>
                  </a:lnTo>
                  <a:lnTo>
                    <a:pt x="1568" y="15029"/>
                  </a:lnTo>
                  <a:lnTo>
                    <a:pt x="1532" y="15018"/>
                  </a:lnTo>
                  <a:lnTo>
                    <a:pt x="1498" y="15006"/>
                  </a:lnTo>
                  <a:lnTo>
                    <a:pt x="1464" y="14993"/>
                  </a:lnTo>
                  <a:lnTo>
                    <a:pt x="1430" y="14978"/>
                  </a:lnTo>
                  <a:lnTo>
                    <a:pt x="1398" y="14961"/>
                  </a:lnTo>
                  <a:lnTo>
                    <a:pt x="1367" y="14943"/>
                  </a:lnTo>
                  <a:lnTo>
                    <a:pt x="1336" y="14923"/>
                  </a:lnTo>
                  <a:lnTo>
                    <a:pt x="1307" y="14902"/>
                  </a:lnTo>
                  <a:lnTo>
                    <a:pt x="1279" y="14880"/>
                  </a:lnTo>
                  <a:lnTo>
                    <a:pt x="1251" y="14856"/>
                  </a:lnTo>
                  <a:lnTo>
                    <a:pt x="1225" y="14832"/>
                  </a:lnTo>
                  <a:lnTo>
                    <a:pt x="1201" y="14804"/>
                  </a:lnTo>
                  <a:lnTo>
                    <a:pt x="1177" y="14777"/>
                  </a:lnTo>
                  <a:lnTo>
                    <a:pt x="1155" y="14749"/>
                  </a:lnTo>
                  <a:lnTo>
                    <a:pt x="1134" y="14720"/>
                  </a:lnTo>
                  <a:lnTo>
                    <a:pt x="1115" y="14689"/>
                  </a:lnTo>
                  <a:lnTo>
                    <a:pt x="1096" y="14658"/>
                  </a:lnTo>
                  <a:lnTo>
                    <a:pt x="1080" y="14626"/>
                  </a:lnTo>
                  <a:lnTo>
                    <a:pt x="1065" y="14593"/>
                  </a:lnTo>
                  <a:lnTo>
                    <a:pt x="1051" y="14559"/>
                  </a:lnTo>
                  <a:lnTo>
                    <a:pt x="1040" y="14524"/>
                  </a:lnTo>
                  <a:lnTo>
                    <a:pt x="1030" y="14488"/>
                  </a:lnTo>
                  <a:lnTo>
                    <a:pt x="1021" y="14452"/>
                  </a:lnTo>
                  <a:lnTo>
                    <a:pt x="1015" y="14415"/>
                  </a:lnTo>
                  <a:lnTo>
                    <a:pt x="1010" y="14378"/>
                  </a:lnTo>
                  <a:lnTo>
                    <a:pt x="1007" y="14340"/>
                  </a:lnTo>
                  <a:lnTo>
                    <a:pt x="1006" y="14302"/>
                  </a:lnTo>
                  <a:lnTo>
                    <a:pt x="1009" y="14268"/>
                  </a:lnTo>
                  <a:lnTo>
                    <a:pt x="1015" y="14229"/>
                  </a:lnTo>
                  <a:lnTo>
                    <a:pt x="1022" y="14189"/>
                  </a:lnTo>
                  <a:lnTo>
                    <a:pt x="1029" y="14149"/>
                  </a:lnTo>
                  <a:lnTo>
                    <a:pt x="1037" y="14110"/>
                  </a:lnTo>
                  <a:lnTo>
                    <a:pt x="1045" y="14074"/>
                  </a:lnTo>
                  <a:lnTo>
                    <a:pt x="1051" y="14043"/>
                  </a:lnTo>
                  <a:lnTo>
                    <a:pt x="1056" y="14020"/>
                  </a:lnTo>
                  <a:lnTo>
                    <a:pt x="1586" y="12106"/>
                  </a:lnTo>
                  <a:lnTo>
                    <a:pt x="1641" y="12105"/>
                  </a:lnTo>
                  <a:lnTo>
                    <a:pt x="1695" y="12105"/>
                  </a:lnTo>
                  <a:lnTo>
                    <a:pt x="1749" y="12107"/>
                  </a:lnTo>
                  <a:lnTo>
                    <a:pt x="1804" y="12111"/>
                  </a:lnTo>
                  <a:lnTo>
                    <a:pt x="1858" y="12116"/>
                  </a:lnTo>
                  <a:lnTo>
                    <a:pt x="1913" y="12122"/>
                  </a:lnTo>
                  <a:lnTo>
                    <a:pt x="1968" y="12130"/>
                  </a:lnTo>
                  <a:lnTo>
                    <a:pt x="2023" y="12139"/>
                  </a:lnTo>
                  <a:lnTo>
                    <a:pt x="2077" y="12149"/>
                  </a:lnTo>
                  <a:lnTo>
                    <a:pt x="2133" y="12161"/>
                  </a:lnTo>
                  <a:lnTo>
                    <a:pt x="2187" y="12175"/>
                  </a:lnTo>
                  <a:lnTo>
                    <a:pt x="2242" y="12190"/>
                  </a:lnTo>
                  <a:lnTo>
                    <a:pt x="2297" y="12206"/>
                  </a:lnTo>
                  <a:lnTo>
                    <a:pt x="2351" y="12224"/>
                  </a:lnTo>
                  <a:lnTo>
                    <a:pt x="2405" y="12243"/>
                  </a:lnTo>
                  <a:lnTo>
                    <a:pt x="2460" y="12264"/>
                  </a:lnTo>
                  <a:lnTo>
                    <a:pt x="2513" y="12286"/>
                  </a:lnTo>
                  <a:lnTo>
                    <a:pt x="2566" y="12309"/>
                  </a:lnTo>
                  <a:lnTo>
                    <a:pt x="2619" y="12335"/>
                  </a:lnTo>
                  <a:lnTo>
                    <a:pt x="2673" y="12362"/>
                  </a:lnTo>
                  <a:lnTo>
                    <a:pt x="2725" y="12390"/>
                  </a:lnTo>
                  <a:lnTo>
                    <a:pt x="2776" y="12420"/>
                  </a:lnTo>
                  <a:lnTo>
                    <a:pt x="2829" y="12451"/>
                  </a:lnTo>
                  <a:lnTo>
                    <a:pt x="2879" y="12483"/>
                  </a:lnTo>
                  <a:lnTo>
                    <a:pt x="2930" y="12517"/>
                  </a:lnTo>
                  <a:lnTo>
                    <a:pt x="2980" y="12553"/>
                  </a:lnTo>
                  <a:lnTo>
                    <a:pt x="3029" y="12590"/>
                  </a:lnTo>
                  <a:lnTo>
                    <a:pt x="3078" y="12629"/>
                  </a:lnTo>
                  <a:lnTo>
                    <a:pt x="3126" y="12669"/>
                  </a:lnTo>
                  <a:lnTo>
                    <a:pt x="3174" y="12711"/>
                  </a:lnTo>
                  <a:lnTo>
                    <a:pt x="3220" y="12754"/>
                  </a:lnTo>
                  <a:lnTo>
                    <a:pt x="3266" y="12799"/>
                  </a:lnTo>
                  <a:lnTo>
                    <a:pt x="3312" y="12845"/>
                  </a:lnTo>
                  <a:lnTo>
                    <a:pt x="3356" y="12893"/>
                  </a:lnTo>
                  <a:lnTo>
                    <a:pt x="3398" y="12941"/>
                  </a:lnTo>
                  <a:lnTo>
                    <a:pt x="3439" y="12990"/>
                  </a:lnTo>
                  <a:lnTo>
                    <a:pt x="3479" y="13039"/>
                  </a:lnTo>
                  <a:lnTo>
                    <a:pt x="3517" y="13089"/>
                  </a:lnTo>
                  <a:lnTo>
                    <a:pt x="3553" y="13139"/>
                  </a:lnTo>
                  <a:lnTo>
                    <a:pt x="3588" y="13191"/>
                  </a:lnTo>
                  <a:lnTo>
                    <a:pt x="3621" y="13243"/>
                  </a:lnTo>
                  <a:lnTo>
                    <a:pt x="3653" y="13295"/>
                  </a:lnTo>
                  <a:lnTo>
                    <a:pt x="3683" y="13348"/>
                  </a:lnTo>
                  <a:lnTo>
                    <a:pt x="3712" y="13401"/>
                  </a:lnTo>
                  <a:lnTo>
                    <a:pt x="3739" y="13455"/>
                  </a:lnTo>
                  <a:lnTo>
                    <a:pt x="3765" y="13509"/>
                  </a:lnTo>
                  <a:lnTo>
                    <a:pt x="3788" y="13563"/>
                  </a:lnTo>
                  <a:lnTo>
                    <a:pt x="3811" y="13617"/>
                  </a:lnTo>
                  <a:lnTo>
                    <a:pt x="3833" y="13671"/>
                  </a:lnTo>
                  <a:lnTo>
                    <a:pt x="3852" y="13727"/>
                  </a:lnTo>
                  <a:lnTo>
                    <a:pt x="3870" y="13782"/>
                  </a:lnTo>
                  <a:lnTo>
                    <a:pt x="3887" y="13837"/>
                  </a:lnTo>
                  <a:lnTo>
                    <a:pt x="3902" y="13892"/>
                  </a:lnTo>
                  <a:lnTo>
                    <a:pt x="3915" y="13948"/>
                  </a:lnTo>
                  <a:lnTo>
                    <a:pt x="3927" y="14004"/>
                  </a:lnTo>
                  <a:lnTo>
                    <a:pt x="3938" y="14060"/>
                  </a:lnTo>
                  <a:lnTo>
                    <a:pt x="3946" y="14115"/>
                  </a:lnTo>
                  <a:lnTo>
                    <a:pt x="3954" y="14170"/>
                  </a:lnTo>
                  <a:lnTo>
                    <a:pt x="3960" y="14225"/>
                  </a:lnTo>
                  <a:lnTo>
                    <a:pt x="3964" y="14282"/>
                  </a:lnTo>
                  <a:lnTo>
                    <a:pt x="3967" y="14337"/>
                  </a:lnTo>
                  <a:lnTo>
                    <a:pt x="3968" y="14391"/>
                  </a:lnTo>
                  <a:lnTo>
                    <a:pt x="3968" y="14446"/>
                  </a:lnTo>
                  <a:lnTo>
                    <a:pt x="3967" y="14500"/>
                  </a:lnTo>
                  <a:lnTo>
                    <a:pt x="2096" y="14991"/>
                  </a:lnTo>
                  <a:close/>
                  <a:moveTo>
                    <a:pt x="5275" y="8311"/>
                  </a:moveTo>
                  <a:lnTo>
                    <a:pt x="5187" y="8277"/>
                  </a:lnTo>
                  <a:lnTo>
                    <a:pt x="5099" y="8245"/>
                  </a:lnTo>
                  <a:lnTo>
                    <a:pt x="5011" y="8215"/>
                  </a:lnTo>
                  <a:lnTo>
                    <a:pt x="4921" y="8186"/>
                  </a:lnTo>
                  <a:lnTo>
                    <a:pt x="4877" y="8173"/>
                  </a:lnTo>
                  <a:lnTo>
                    <a:pt x="4833" y="8159"/>
                  </a:lnTo>
                  <a:lnTo>
                    <a:pt x="4787" y="8147"/>
                  </a:lnTo>
                  <a:lnTo>
                    <a:pt x="4742" y="8135"/>
                  </a:lnTo>
                  <a:lnTo>
                    <a:pt x="4698" y="8124"/>
                  </a:lnTo>
                  <a:lnTo>
                    <a:pt x="4652" y="8113"/>
                  </a:lnTo>
                  <a:lnTo>
                    <a:pt x="4607" y="8103"/>
                  </a:lnTo>
                  <a:lnTo>
                    <a:pt x="4562" y="8093"/>
                  </a:lnTo>
                  <a:lnTo>
                    <a:pt x="4517" y="8084"/>
                  </a:lnTo>
                  <a:lnTo>
                    <a:pt x="4471" y="8075"/>
                  </a:lnTo>
                  <a:lnTo>
                    <a:pt x="4426" y="8067"/>
                  </a:lnTo>
                  <a:lnTo>
                    <a:pt x="4380" y="8059"/>
                  </a:lnTo>
                  <a:lnTo>
                    <a:pt x="4335" y="8052"/>
                  </a:lnTo>
                  <a:lnTo>
                    <a:pt x="4289" y="8045"/>
                  </a:lnTo>
                  <a:lnTo>
                    <a:pt x="4243" y="8039"/>
                  </a:lnTo>
                  <a:lnTo>
                    <a:pt x="4198" y="8034"/>
                  </a:lnTo>
                  <a:lnTo>
                    <a:pt x="4153" y="8029"/>
                  </a:lnTo>
                  <a:lnTo>
                    <a:pt x="4106" y="8025"/>
                  </a:lnTo>
                  <a:lnTo>
                    <a:pt x="4061" y="8021"/>
                  </a:lnTo>
                  <a:lnTo>
                    <a:pt x="4015" y="8018"/>
                  </a:lnTo>
                  <a:lnTo>
                    <a:pt x="3969" y="8015"/>
                  </a:lnTo>
                  <a:lnTo>
                    <a:pt x="3923" y="8013"/>
                  </a:lnTo>
                  <a:lnTo>
                    <a:pt x="3878" y="8011"/>
                  </a:lnTo>
                  <a:lnTo>
                    <a:pt x="3832" y="8011"/>
                  </a:lnTo>
                  <a:lnTo>
                    <a:pt x="7706" y="4116"/>
                  </a:lnTo>
                  <a:lnTo>
                    <a:pt x="7763" y="4063"/>
                  </a:lnTo>
                  <a:lnTo>
                    <a:pt x="7820" y="4012"/>
                  </a:lnTo>
                  <a:lnTo>
                    <a:pt x="7880" y="3964"/>
                  </a:lnTo>
                  <a:lnTo>
                    <a:pt x="7941" y="3918"/>
                  </a:lnTo>
                  <a:lnTo>
                    <a:pt x="8003" y="3875"/>
                  </a:lnTo>
                  <a:lnTo>
                    <a:pt x="8067" y="3834"/>
                  </a:lnTo>
                  <a:lnTo>
                    <a:pt x="8131" y="3796"/>
                  </a:lnTo>
                  <a:lnTo>
                    <a:pt x="8197" y="3760"/>
                  </a:lnTo>
                  <a:lnTo>
                    <a:pt x="8265" y="3725"/>
                  </a:lnTo>
                  <a:lnTo>
                    <a:pt x="8333" y="3694"/>
                  </a:lnTo>
                  <a:lnTo>
                    <a:pt x="8403" y="3665"/>
                  </a:lnTo>
                  <a:lnTo>
                    <a:pt x="8473" y="3638"/>
                  </a:lnTo>
                  <a:lnTo>
                    <a:pt x="8544" y="3613"/>
                  </a:lnTo>
                  <a:lnTo>
                    <a:pt x="8616" y="3591"/>
                  </a:lnTo>
                  <a:lnTo>
                    <a:pt x="8689" y="3571"/>
                  </a:lnTo>
                  <a:lnTo>
                    <a:pt x="8764" y="3554"/>
                  </a:lnTo>
                  <a:lnTo>
                    <a:pt x="8838" y="3539"/>
                  </a:lnTo>
                  <a:lnTo>
                    <a:pt x="8914" y="3526"/>
                  </a:lnTo>
                  <a:lnTo>
                    <a:pt x="8989" y="3515"/>
                  </a:lnTo>
                  <a:lnTo>
                    <a:pt x="9067" y="3507"/>
                  </a:lnTo>
                  <a:lnTo>
                    <a:pt x="9143" y="3501"/>
                  </a:lnTo>
                  <a:lnTo>
                    <a:pt x="9220" y="3497"/>
                  </a:lnTo>
                  <a:lnTo>
                    <a:pt x="9299" y="3496"/>
                  </a:lnTo>
                  <a:lnTo>
                    <a:pt x="9377" y="3497"/>
                  </a:lnTo>
                  <a:lnTo>
                    <a:pt x="9457" y="3500"/>
                  </a:lnTo>
                  <a:lnTo>
                    <a:pt x="9535" y="3505"/>
                  </a:lnTo>
                  <a:lnTo>
                    <a:pt x="9615" y="3512"/>
                  </a:lnTo>
                  <a:lnTo>
                    <a:pt x="9694" y="3522"/>
                  </a:lnTo>
                  <a:lnTo>
                    <a:pt x="9775" y="3534"/>
                  </a:lnTo>
                  <a:lnTo>
                    <a:pt x="9854" y="3548"/>
                  </a:lnTo>
                  <a:lnTo>
                    <a:pt x="9934" y="3565"/>
                  </a:lnTo>
                  <a:lnTo>
                    <a:pt x="10014" y="3583"/>
                  </a:lnTo>
                  <a:lnTo>
                    <a:pt x="5275" y="8311"/>
                  </a:lnTo>
                  <a:close/>
                  <a:moveTo>
                    <a:pt x="7441" y="10165"/>
                  </a:moveTo>
                  <a:lnTo>
                    <a:pt x="7406" y="10107"/>
                  </a:lnTo>
                  <a:lnTo>
                    <a:pt x="7369" y="10049"/>
                  </a:lnTo>
                  <a:lnTo>
                    <a:pt x="7332" y="9992"/>
                  </a:lnTo>
                  <a:lnTo>
                    <a:pt x="7295" y="9936"/>
                  </a:lnTo>
                  <a:lnTo>
                    <a:pt x="7257" y="9880"/>
                  </a:lnTo>
                  <a:lnTo>
                    <a:pt x="7218" y="9824"/>
                  </a:lnTo>
                  <a:lnTo>
                    <a:pt x="7177" y="9768"/>
                  </a:lnTo>
                  <a:lnTo>
                    <a:pt x="7137" y="9714"/>
                  </a:lnTo>
                  <a:lnTo>
                    <a:pt x="7096" y="9660"/>
                  </a:lnTo>
                  <a:lnTo>
                    <a:pt x="7053" y="9606"/>
                  </a:lnTo>
                  <a:lnTo>
                    <a:pt x="7009" y="9553"/>
                  </a:lnTo>
                  <a:lnTo>
                    <a:pt x="6965" y="9500"/>
                  </a:lnTo>
                  <a:lnTo>
                    <a:pt x="6919" y="9448"/>
                  </a:lnTo>
                  <a:lnTo>
                    <a:pt x="6873" y="9397"/>
                  </a:lnTo>
                  <a:lnTo>
                    <a:pt x="6824" y="9347"/>
                  </a:lnTo>
                  <a:lnTo>
                    <a:pt x="6776" y="9297"/>
                  </a:lnTo>
                  <a:lnTo>
                    <a:pt x="6718" y="9240"/>
                  </a:lnTo>
                  <a:lnTo>
                    <a:pt x="6658" y="9185"/>
                  </a:lnTo>
                  <a:lnTo>
                    <a:pt x="6598" y="9131"/>
                  </a:lnTo>
                  <a:lnTo>
                    <a:pt x="6538" y="9079"/>
                  </a:lnTo>
                  <a:lnTo>
                    <a:pt x="6475" y="9029"/>
                  </a:lnTo>
                  <a:lnTo>
                    <a:pt x="6412" y="8978"/>
                  </a:lnTo>
                  <a:lnTo>
                    <a:pt x="6348" y="8930"/>
                  </a:lnTo>
                  <a:lnTo>
                    <a:pt x="6284" y="8884"/>
                  </a:lnTo>
                  <a:lnTo>
                    <a:pt x="6220" y="8838"/>
                  </a:lnTo>
                  <a:lnTo>
                    <a:pt x="6153" y="8794"/>
                  </a:lnTo>
                  <a:lnTo>
                    <a:pt x="6087" y="8750"/>
                  </a:lnTo>
                  <a:lnTo>
                    <a:pt x="6021" y="8707"/>
                  </a:lnTo>
                  <a:lnTo>
                    <a:pt x="5953" y="8666"/>
                  </a:lnTo>
                  <a:lnTo>
                    <a:pt x="5885" y="8626"/>
                  </a:lnTo>
                  <a:lnTo>
                    <a:pt x="5816" y="8587"/>
                  </a:lnTo>
                  <a:lnTo>
                    <a:pt x="5748" y="8549"/>
                  </a:lnTo>
                  <a:lnTo>
                    <a:pt x="10542" y="3766"/>
                  </a:lnTo>
                  <a:lnTo>
                    <a:pt x="10613" y="3798"/>
                  </a:lnTo>
                  <a:lnTo>
                    <a:pt x="10683" y="3831"/>
                  </a:lnTo>
                  <a:lnTo>
                    <a:pt x="10752" y="3866"/>
                  </a:lnTo>
                  <a:lnTo>
                    <a:pt x="10821" y="3903"/>
                  </a:lnTo>
                  <a:lnTo>
                    <a:pt x="10889" y="3942"/>
                  </a:lnTo>
                  <a:lnTo>
                    <a:pt x="10958" y="3983"/>
                  </a:lnTo>
                  <a:lnTo>
                    <a:pt x="11025" y="4026"/>
                  </a:lnTo>
                  <a:lnTo>
                    <a:pt x="11091" y="4070"/>
                  </a:lnTo>
                  <a:lnTo>
                    <a:pt x="11157" y="4115"/>
                  </a:lnTo>
                  <a:lnTo>
                    <a:pt x="11222" y="4163"/>
                  </a:lnTo>
                  <a:lnTo>
                    <a:pt x="11287" y="4212"/>
                  </a:lnTo>
                  <a:lnTo>
                    <a:pt x="11351" y="4263"/>
                  </a:lnTo>
                  <a:lnTo>
                    <a:pt x="11413" y="4317"/>
                  </a:lnTo>
                  <a:lnTo>
                    <a:pt x="11476" y="4372"/>
                  </a:lnTo>
                  <a:lnTo>
                    <a:pt x="11537" y="4428"/>
                  </a:lnTo>
                  <a:lnTo>
                    <a:pt x="11597" y="4487"/>
                  </a:lnTo>
                  <a:lnTo>
                    <a:pt x="11648" y="4537"/>
                  </a:lnTo>
                  <a:lnTo>
                    <a:pt x="11696" y="4590"/>
                  </a:lnTo>
                  <a:lnTo>
                    <a:pt x="11743" y="4642"/>
                  </a:lnTo>
                  <a:lnTo>
                    <a:pt x="11790" y="4696"/>
                  </a:lnTo>
                  <a:lnTo>
                    <a:pt x="11835" y="4749"/>
                  </a:lnTo>
                  <a:lnTo>
                    <a:pt x="11878" y="4803"/>
                  </a:lnTo>
                  <a:lnTo>
                    <a:pt x="11919" y="4859"/>
                  </a:lnTo>
                  <a:lnTo>
                    <a:pt x="11961" y="4915"/>
                  </a:lnTo>
                  <a:lnTo>
                    <a:pt x="12000" y="4970"/>
                  </a:lnTo>
                  <a:lnTo>
                    <a:pt x="12038" y="5027"/>
                  </a:lnTo>
                  <a:lnTo>
                    <a:pt x="12075" y="5084"/>
                  </a:lnTo>
                  <a:lnTo>
                    <a:pt x="12110" y="5142"/>
                  </a:lnTo>
                  <a:lnTo>
                    <a:pt x="12145" y="5200"/>
                  </a:lnTo>
                  <a:lnTo>
                    <a:pt x="12178" y="5258"/>
                  </a:lnTo>
                  <a:lnTo>
                    <a:pt x="12210" y="5316"/>
                  </a:lnTo>
                  <a:lnTo>
                    <a:pt x="12241" y="5375"/>
                  </a:lnTo>
                  <a:lnTo>
                    <a:pt x="7441" y="10165"/>
                  </a:lnTo>
                  <a:close/>
                  <a:moveTo>
                    <a:pt x="8055" y="11941"/>
                  </a:moveTo>
                  <a:lnTo>
                    <a:pt x="8045" y="11856"/>
                  </a:lnTo>
                  <a:lnTo>
                    <a:pt x="8035" y="11772"/>
                  </a:lnTo>
                  <a:lnTo>
                    <a:pt x="8022" y="11687"/>
                  </a:lnTo>
                  <a:lnTo>
                    <a:pt x="8008" y="11603"/>
                  </a:lnTo>
                  <a:lnTo>
                    <a:pt x="7991" y="11519"/>
                  </a:lnTo>
                  <a:lnTo>
                    <a:pt x="7973" y="11435"/>
                  </a:lnTo>
                  <a:lnTo>
                    <a:pt x="7953" y="11352"/>
                  </a:lnTo>
                  <a:lnTo>
                    <a:pt x="7931" y="11270"/>
                  </a:lnTo>
                  <a:lnTo>
                    <a:pt x="7907" y="11187"/>
                  </a:lnTo>
                  <a:lnTo>
                    <a:pt x="7882" y="11105"/>
                  </a:lnTo>
                  <a:lnTo>
                    <a:pt x="7854" y="11024"/>
                  </a:lnTo>
                  <a:lnTo>
                    <a:pt x="7825" y="10943"/>
                  </a:lnTo>
                  <a:lnTo>
                    <a:pt x="7795" y="10861"/>
                  </a:lnTo>
                  <a:lnTo>
                    <a:pt x="7763" y="10781"/>
                  </a:lnTo>
                  <a:lnTo>
                    <a:pt x="7729" y="10702"/>
                  </a:lnTo>
                  <a:lnTo>
                    <a:pt x="7693" y="10622"/>
                  </a:lnTo>
                  <a:lnTo>
                    <a:pt x="12448" y="5878"/>
                  </a:lnTo>
                  <a:lnTo>
                    <a:pt x="12475" y="5965"/>
                  </a:lnTo>
                  <a:lnTo>
                    <a:pt x="12499" y="6051"/>
                  </a:lnTo>
                  <a:lnTo>
                    <a:pt x="12519" y="6137"/>
                  </a:lnTo>
                  <a:lnTo>
                    <a:pt x="12537" y="6223"/>
                  </a:lnTo>
                  <a:lnTo>
                    <a:pt x="12553" y="6310"/>
                  </a:lnTo>
                  <a:lnTo>
                    <a:pt x="12566" y="6396"/>
                  </a:lnTo>
                  <a:lnTo>
                    <a:pt x="12576" y="6482"/>
                  </a:lnTo>
                  <a:lnTo>
                    <a:pt x="12583" y="6568"/>
                  </a:lnTo>
                  <a:lnTo>
                    <a:pt x="12588" y="6654"/>
                  </a:lnTo>
                  <a:lnTo>
                    <a:pt x="12591" y="6739"/>
                  </a:lnTo>
                  <a:lnTo>
                    <a:pt x="12591" y="6824"/>
                  </a:lnTo>
                  <a:lnTo>
                    <a:pt x="12588" y="6908"/>
                  </a:lnTo>
                  <a:lnTo>
                    <a:pt x="12582" y="6992"/>
                  </a:lnTo>
                  <a:lnTo>
                    <a:pt x="12574" y="7075"/>
                  </a:lnTo>
                  <a:lnTo>
                    <a:pt x="12563" y="7158"/>
                  </a:lnTo>
                  <a:lnTo>
                    <a:pt x="12549" y="7239"/>
                  </a:lnTo>
                  <a:lnTo>
                    <a:pt x="12533" y="7320"/>
                  </a:lnTo>
                  <a:lnTo>
                    <a:pt x="12513" y="7400"/>
                  </a:lnTo>
                  <a:lnTo>
                    <a:pt x="12492" y="7479"/>
                  </a:lnTo>
                  <a:lnTo>
                    <a:pt x="12467" y="7557"/>
                  </a:lnTo>
                  <a:lnTo>
                    <a:pt x="12439" y="7635"/>
                  </a:lnTo>
                  <a:lnTo>
                    <a:pt x="12409" y="7710"/>
                  </a:lnTo>
                  <a:lnTo>
                    <a:pt x="12376" y="7784"/>
                  </a:lnTo>
                  <a:lnTo>
                    <a:pt x="12340" y="7857"/>
                  </a:lnTo>
                  <a:lnTo>
                    <a:pt x="12302" y="7930"/>
                  </a:lnTo>
                  <a:lnTo>
                    <a:pt x="12260" y="8000"/>
                  </a:lnTo>
                  <a:lnTo>
                    <a:pt x="12216" y="8069"/>
                  </a:lnTo>
                  <a:lnTo>
                    <a:pt x="12169" y="8136"/>
                  </a:lnTo>
                  <a:lnTo>
                    <a:pt x="12120" y="8203"/>
                  </a:lnTo>
                  <a:lnTo>
                    <a:pt x="12066" y="8267"/>
                  </a:lnTo>
                  <a:lnTo>
                    <a:pt x="12011" y="8329"/>
                  </a:lnTo>
                  <a:lnTo>
                    <a:pt x="11953" y="8389"/>
                  </a:lnTo>
                  <a:lnTo>
                    <a:pt x="11947" y="8394"/>
                  </a:lnTo>
                  <a:lnTo>
                    <a:pt x="11940" y="8400"/>
                  </a:lnTo>
                  <a:lnTo>
                    <a:pt x="11948" y="8406"/>
                  </a:lnTo>
                  <a:lnTo>
                    <a:pt x="8060" y="12314"/>
                  </a:lnTo>
                  <a:lnTo>
                    <a:pt x="8061" y="12268"/>
                  </a:lnTo>
                  <a:lnTo>
                    <a:pt x="8061" y="12222"/>
                  </a:lnTo>
                  <a:lnTo>
                    <a:pt x="8062" y="12175"/>
                  </a:lnTo>
                  <a:lnTo>
                    <a:pt x="8062" y="12129"/>
                  </a:lnTo>
                  <a:lnTo>
                    <a:pt x="8062" y="12082"/>
                  </a:lnTo>
                  <a:lnTo>
                    <a:pt x="8061" y="12035"/>
                  </a:lnTo>
                  <a:lnTo>
                    <a:pt x="8059" y="11988"/>
                  </a:lnTo>
                  <a:lnTo>
                    <a:pt x="8055" y="11941"/>
                  </a:lnTo>
                  <a:close/>
                  <a:moveTo>
                    <a:pt x="14785" y="1295"/>
                  </a:moveTo>
                  <a:lnTo>
                    <a:pt x="14707" y="1218"/>
                  </a:lnTo>
                  <a:lnTo>
                    <a:pt x="14626" y="1144"/>
                  </a:lnTo>
                  <a:lnTo>
                    <a:pt x="14546" y="1072"/>
                  </a:lnTo>
                  <a:lnTo>
                    <a:pt x="14463" y="1003"/>
                  </a:lnTo>
                  <a:lnTo>
                    <a:pt x="14379" y="934"/>
                  </a:lnTo>
                  <a:lnTo>
                    <a:pt x="14294" y="869"/>
                  </a:lnTo>
                  <a:lnTo>
                    <a:pt x="14208" y="806"/>
                  </a:lnTo>
                  <a:lnTo>
                    <a:pt x="14119" y="745"/>
                  </a:lnTo>
                  <a:lnTo>
                    <a:pt x="14031" y="685"/>
                  </a:lnTo>
                  <a:lnTo>
                    <a:pt x="13941" y="629"/>
                  </a:lnTo>
                  <a:lnTo>
                    <a:pt x="13851" y="575"/>
                  </a:lnTo>
                  <a:lnTo>
                    <a:pt x="13758" y="523"/>
                  </a:lnTo>
                  <a:lnTo>
                    <a:pt x="13666" y="473"/>
                  </a:lnTo>
                  <a:lnTo>
                    <a:pt x="13572" y="426"/>
                  </a:lnTo>
                  <a:lnTo>
                    <a:pt x="13478" y="380"/>
                  </a:lnTo>
                  <a:lnTo>
                    <a:pt x="13382" y="338"/>
                  </a:lnTo>
                  <a:lnTo>
                    <a:pt x="13286" y="298"/>
                  </a:lnTo>
                  <a:lnTo>
                    <a:pt x="13190" y="260"/>
                  </a:lnTo>
                  <a:lnTo>
                    <a:pt x="13092" y="225"/>
                  </a:lnTo>
                  <a:lnTo>
                    <a:pt x="12995" y="193"/>
                  </a:lnTo>
                  <a:lnTo>
                    <a:pt x="12896" y="162"/>
                  </a:lnTo>
                  <a:lnTo>
                    <a:pt x="12798" y="134"/>
                  </a:lnTo>
                  <a:lnTo>
                    <a:pt x="12698" y="109"/>
                  </a:lnTo>
                  <a:lnTo>
                    <a:pt x="12598" y="86"/>
                  </a:lnTo>
                  <a:lnTo>
                    <a:pt x="12499" y="66"/>
                  </a:lnTo>
                  <a:lnTo>
                    <a:pt x="12398" y="49"/>
                  </a:lnTo>
                  <a:lnTo>
                    <a:pt x="12299" y="34"/>
                  </a:lnTo>
                  <a:lnTo>
                    <a:pt x="12198" y="22"/>
                  </a:lnTo>
                  <a:lnTo>
                    <a:pt x="12097" y="12"/>
                  </a:lnTo>
                  <a:lnTo>
                    <a:pt x="11996" y="5"/>
                  </a:lnTo>
                  <a:lnTo>
                    <a:pt x="11895" y="1"/>
                  </a:lnTo>
                  <a:lnTo>
                    <a:pt x="11795" y="0"/>
                  </a:lnTo>
                  <a:lnTo>
                    <a:pt x="11710" y="1"/>
                  </a:lnTo>
                  <a:lnTo>
                    <a:pt x="11626" y="4"/>
                  </a:lnTo>
                  <a:lnTo>
                    <a:pt x="11542" y="9"/>
                  </a:lnTo>
                  <a:lnTo>
                    <a:pt x="11459" y="16"/>
                  </a:lnTo>
                  <a:lnTo>
                    <a:pt x="11376" y="24"/>
                  </a:lnTo>
                  <a:lnTo>
                    <a:pt x="11294" y="35"/>
                  </a:lnTo>
                  <a:lnTo>
                    <a:pt x="11212" y="47"/>
                  </a:lnTo>
                  <a:lnTo>
                    <a:pt x="11131" y="62"/>
                  </a:lnTo>
                  <a:lnTo>
                    <a:pt x="11051" y="78"/>
                  </a:lnTo>
                  <a:lnTo>
                    <a:pt x="10971" y="96"/>
                  </a:lnTo>
                  <a:lnTo>
                    <a:pt x="10892" y="116"/>
                  </a:lnTo>
                  <a:lnTo>
                    <a:pt x="10814" y="139"/>
                  </a:lnTo>
                  <a:lnTo>
                    <a:pt x="10736" y="162"/>
                  </a:lnTo>
                  <a:lnTo>
                    <a:pt x="10660" y="187"/>
                  </a:lnTo>
                  <a:lnTo>
                    <a:pt x="10584" y="215"/>
                  </a:lnTo>
                  <a:lnTo>
                    <a:pt x="10509" y="243"/>
                  </a:lnTo>
                  <a:lnTo>
                    <a:pt x="10435" y="274"/>
                  </a:lnTo>
                  <a:lnTo>
                    <a:pt x="10361" y="307"/>
                  </a:lnTo>
                  <a:lnTo>
                    <a:pt x="10289" y="341"/>
                  </a:lnTo>
                  <a:lnTo>
                    <a:pt x="10217" y="377"/>
                  </a:lnTo>
                  <a:lnTo>
                    <a:pt x="10147" y="416"/>
                  </a:lnTo>
                  <a:lnTo>
                    <a:pt x="10078" y="455"/>
                  </a:lnTo>
                  <a:lnTo>
                    <a:pt x="10010" y="496"/>
                  </a:lnTo>
                  <a:lnTo>
                    <a:pt x="9943" y="539"/>
                  </a:lnTo>
                  <a:lnTo>
                    <a:pt x="9876" y="583"/>
                  </a:lnTo>
                  <a:lnTo>
                    <a:pt x="9811" y="629"/>
                  </a:lnTo>
                  <a:lnTo>
                    <a:pt x="9748" y="677"/>
                  </a:lnTo>
                  <a:lnTo>
                    <a:pt x="9684" y="727"/>
                  </a:lnTo>
                  <a:lnTo>
                    <a:pt x="9623" y="778"/>
                  </a:lnTo>
                  <a:lnTo>
                    <a:pt x="9562" y="831"/>
                  </a:lnTo>
                  <a:lnTo>
                    <a:pt x="9503" y="885"/>
                  </a:lnTo>
                  <a:lnTo>
                    <a:pt x="9446" y="941"/>
                  </a:lnTo>
                  <a:lnTo>
                    <a:pt x="6997" y="3403"/>
                  </a:lnTo>
                  <a:lnTo>
                    <a:pt x="6986" y="3412"/>
                  </a:lnTo>
                  <a:lnTo>
                    <a:pt x="6974" y="3422"/>
                  </a:lnTo>
                  <a:lnTo>
                    <a:pt x="6969" y="3428"/>
                  </a:lnTo>
                  <a:lnTo>
                    <a:pt x="6964" y="3435"/>
                  </a:lnTo>
                  <a:lnTo>
                    <a:pt x="6965" y="3436"/>
                  </a:lnTo>
                  <a:lnTo>
                    <a:pt x="1769" y="8659"/>
                  </a:lnTo>
                  <a:lnTo>
                    <a:pt x="1747" y="8681"/>
                  </a:lnTo>
                  <a:lnTo>
                    <a:pt x="1725" y="8704"/>
                  </a:lnTo>
                  <a:lnTo>
                    <a:pt x="1704" y="8728"/>
                  </a:lnTo>
                  <a:lnTo>
                    <a:pt x="1683" y="8751"/>
                  </a:lnTo>
                  <a:lnTo>
                    <a:pt x="1642" y="8799"/>
                  </a:lnTo>
                  <a:lnTo>
                    <a:pt x="1602" y="8847"/>
                  </a:lnTo>
                  <a:lnTo>
                    <a:pt x="1564" y="8897"/>
                  </a:lnTo>
                  <a:lnTo>
                    <a:pt x="1528" y="8949"/>
                  </a:lnTo>
                  <a:lnTo>
                    <a:pt x="1494" y="9002"/>
                  </a:lnTo>
                  <a:lnTo>
                    <a:pt x="1461" y="9055"/>
                  </a:lnTo>
                  <a:lnTo>
                    <a:pt x="1429" y="9109"/>
                  </a:lnTo>
                  <a:lnTo>
                    <a:pt x="1400" y="9165"/>
                  </a:lnTo>
                  <a:lnTo>
                    <a:pt x="1372" y="9221"/>
                  </a:lnTo>
                  <a:lnTo>
                    <a:pt x="1347" y="9279"/>
                  </a:lnTo>
                  <a:lnTo>
                    <a:pt x="1322" y="9336"/>
                  </a:lnTo>
                  <a:lnTo>
                    <a:pt x="1300" y="9395"/>
                  </a:lnTo>
                  <a:lnTo>
                    <a:pt x="1279" y="9454"/>
                  </a:lnTo>
                  <a:lnTo>
                    <a:pt x="1260" y="9514"/>
                  </a:lnTo>
                  <a:lnTo>
                    <a:pt x="78" y="13784"/>
                  </a:lnTo>
                  <a:lnTo>
                    <a:pt x="74" y="13803"/>
                  </a:lnTo>
                  <a:lnTo>
                    <a:pt x="65" y="13846"/>
                  </a:lnTo>
                  <a:lnTo>
                    <a:pt x="53" y="13908"/>
                  </a:lnTo>
                  <a:lnTo>
                    <a:pt x="38" y="13984"/>
                  </a:lnTo>
                  <a:lnTo>
                    <a:pt x="31" y="14025"/>
                  </a:lnTo>
                  <a:lnTo>
                    <a:pt x="24" y="14066"/>
                  </a:lnTo>
                  <a:lnTo>
                    <a:pt x="18" y="14109"/>
                  </a:lnTo>
                  <a:lnTo>
                    <a:pt x="12" y="14151"/>
                  </a:lnTo>
                  <a:lnTo>
                    <a:pt x="7" y="14192"/>
                  </a:lnTo>
                  <a:lnTo>
                    <a:pt x="3" y="14231"/>
                  </a:lnTo>
                  <a:lnTo>
                    <a:pt x="1" y="14268"/>
                  </a:lnTo>
                  <a:lnTo>
                    <a:pt x="0" y="14302"/>
                  </a:lnTo>
                  <a:lnTo>
                    <a:pt x="2" y="14392"/>
                  </a:lnTo>
                  <a:lnTo>
                    <a:pt x="9" y="14481"/>
                  </a:lnTo>
                  <a:lnTo>
                    <a:pt x="20" y="14569"/>
                  </a:lnTo>
                  <a:lnTo>
                    <a:pt x="36" y="14656"/>
                  </a:lnTo>
                  <a:lnTo>
                    <a:pt x="55" y="14740"/>
                  </a:lnTo>
                  <a:lnTo>
                    <a:pt x="79" y="14824"/>
                  </a:lnTo>
                  <a:lnTo>
                    <a:pt x="107" y="14906"/>
                  </a:lnTo>
                  <a:lnTo>
                    <a:pt x="139" y="14985"/>
                  </a:lnTo>
                  <a:lnTo>
                    <a:pt x="174" y="15063"/>
                  </a:lnTo>
                  <a:lnTo>
                    <a:pt x="212" y="15139"/>
                  </a:lnTo>
                  <a:lnTo>
                    <a:pt x="256" y="15212"/>
                  </a:lnTo>
                  <a:lnTo>
                    <a:pt x="301" y="15283"/>
                  </a:lnTo>
                  <a:lnTo>
                    <a:pt x="350" y="15352"/>
                  </a:lnTo>
                  <a:lnTo>
                    <a:pt x="402" y="15419"/>
                  </a:lnTo>
                  <a:lnTo>
                    <a:pt x="458" y="15483"/>
                  </a:lnTo>
                  <a:lnTo>
                    <a:pt x="516" y="15543"/>
                  </a:lnTo>
                  <a:lnTo>
                    <a:pt x="577" y="15601"/>
                  </a:lnTo>
                  <a:lnTo>
                    <a:pt x="642" y="15657"/>
                  </a:lnTo>
                  <a:lnTo>
                    <a:pt x="708" y="15709"/>
                  </a:lnTo>
                  <a:lnTo>
                    <a:pt x="778" y="15758"/>
                  </a:lnTo>
                  <a:lnTo>
                    <a:pt x="849" y="15804"/>
                  </a:lnTo>
                  <a:lnTo>
                    <a:pt x="922" y="15846"/>
                  </a:lnTo>
                  <a:lnTo>
                    <a:pt x="999" y="15884"/>
                  </a:lnTo>
                  <a:lnTo>
                    <a:pt x="1076" y="15919"/>
                  </a:lnTo>
                  <a:lnTo>
                    <a:pt x="1157" y="15952"/>
                  </a:lnTo>
                  <a:lnTo>
                    <a:pt x="1238" y="15979"/>
                  </a:lnTo>
                  <a:lnTo>
                    <a:pt x="1323" y="16003"/>
                  </a:lnTo>
                  <a:lnTo>
                    <a:pt x="1407" y="16022"/>
                  </a:lnTo>
                  <a:lnTo>
                    <a:pt x="1495" y="16038"/>
                  </a:lnTo>
                  <a:lnTo>
                    <a:pt x="1582" y="16049"/>
                  </a:lnTo>
                  <a:lnTo>
                    <a:pt x="1672" y="16056"/>
                  </a:lnTo>
                  <a:lnTo>
                    <a:pt x="1763" y="16058"/>
                  </a:lnTo>
                  <a:lnTo>
                    <a:pt x="1801" y="16057"/>
                  </a:lnTo>
                  <a:lnTo>
                    <a:pt x="1843" y="16054"/>
                  </a:lnTo>
                  <a:lnTo>
                    <a:pt x="1887" y="16049"/>
                  </a:lnTo>
                  <a:lnTo>
                    <a:pt x="1933" y="16044"/>
                  </a:lnTo>
                  <a:lnTo>
                    <a:pt x="1981" y="16037"/>
                  </a:lnTo>
                  <a:lnTo>
                    <a:pt x="2028" y="16029"/>
                  </a:lnTo>
                  <a:lnTo>
                    <a:pt x="2075" y="16020"/>
                  </a:lnTo>
                  <a:lnTo>
                    <a:pt x="2122" y="16012"/>
                  </a:lnTo>
                  <a:lnTo>
                    <a:pt x="2205" y="15995"/>
                  </a:lnTo>
                  <a:lnTo>
                    <a:pt x="2275" y="15980"/>
                  </a:lnTo>
                  <a:lnTo>
                    <a:pt x="2324" y="15969"/>
                  </a:lnTo>
                  <a:lnTo>
                    <a:pt x="2345" y="15964"/>
                  </a:lnTo>
                  <a:lnTo>
                    <a:pt x="6609" y="14846"/>
                  </a:lnTo>
                  <a:lnTo>
                    <a:pt x="6669" y="14827"/>
                  </a:lnTo>
                  <a:lnTo>
                    <a:pt x="6729" y="14805"/>
                  </a:lnTo>
                  <a:lnTo>
                    <a:pt x="6788" y="14783"/>
                  </a:lnTo>
                  <a:lnTo>
                    <a:pt x="6845" y="14759"/>
                  </a:lnTo>
                  <a:lnTo>
                    <a:pt x="6903" y="14733"/>
                  </a:lnTo>
                  <a:lnTo>
                    <a:pt x="6960" y="14705"/>
                  </a:lnTo>
                  <a:lnTo>
                    <a:pt x="7015" y="14675"/>
                  </a:lnTo>
                  <a:lnTo>
                    <a:pt x="7070" y="14644"/>
                  </a:lnTo>
                  <a:lnTo>
                    <a:pt x="7123" y="14612"/>
                  </a:lnTo>
                  <a:lnTo>
                    <a:pt x="7175" y="14577"/>
                  </a:lnTo>
                  <a:lnTo>
                    <a:pt x="7227" y="14541"/>
                  </a:lnTo>
                  <a:lnTo>
                    <a:pt x="7277" y="14502"/>
                  </a:lnTo>
                  <a:lnTo>
                    <a:pt x="7326" y="14463"/>
                  </a:lnTo>
                  <a:lnTo>
                    <a:pt x="7375" y="14422"/>
                  </a:lnTo>
                  <a:lnTo>
                    <a:pt x="7421" y="14380"/>
                  </a:lnTo>
                  <a:lnTo>
                    <a:pt x="7466" y="14336"/>
                  </a:lnTo>
                  <a:lnTo>
                    <a:pt x="15143" y="6617"/>
                  </a:lnTo>
                  <a:lnTo>
                    <a:pt x="15270" y="6483"/>
                  </a:lnTo>
                  <a:lnTo>
                    <a:pt x="15387" y="6344"/>
                  </a:lnTo>
                  <a:lnTo>
                    <a:pt x="15495" y="6200"/>
                  </a:lnTo>
                  <a:lnTo>
                    <a:pt x="15594" y="6053"/>
                  </a:lnTo>
                  <a:lnTo>
                    <a:pt x="15685" y="5900"/>
                  </a:lnTo>
                  <a:lnTo>
                    <a:pt x="15766" y="5744"/>
                  </a:lnTo>
                  <a:lnTo>
                    <a:pt x="15837" y="5584"/>
                  </a:lnTo>
                  <a:lnTo>
                    <a:pt x="15901" y="5421"/>
                  </a:lnTo>
                  <a:lnTo>
                    <a:pt x="15955" y="5254"/>
                  </a:lnTo>
                  <a:lnTo>
                    <a:pt x="16000" y="5084"/>
                  </a:lnTo>
                  <a:lnTo>
                    <a:pt x="16037" y="4913"/>
                  </a:lnTo>
                  <a:lnTo>
                    <a:pt x="16065" y="4739"/>
                  </a:lnTo>
                  <a:lnTo>
                    <a:pt x="16083" y="4563"/>
                  </a:lnTo>
                  <a:lnTo>
                    <a:pt x="16093" y="4387"/>
                  </a:lnTo>
                  <a:lnTo>
                    <a:pt x="16094" y="4208"/>
                  </a:lnTo>
                  <a:lnTo>
                    <a:pt x="16087" y="4030"/>
                  </a:lnTo>
                  <a:lnTo>
                    <a:pt x="16070" y="3850"/>
                  </a:lnTo>
                  <a:lnTo>
                    <a:pt x="16045" y="3669"/>
                  </a:lnTo>
                  <a:lnTo>
                    <a:pt x="16011" y="3490"/>
                  </a:lnTo>
                  <a:lnTo>
                    <a:pt x="15968" y="3310"/>
                  </a:lnTo>
                  <a:lnTo>
                    <a:pt x="15917" y="3131"/>
                  </a:lnTo>
                  <a:lnTo>
                    <a:pt x="15857" y="2953"/>
                  </a:lnTo>
                  <a:lnTo>
                    <a:pt x="15788" y="2776"/>
                  </a:lnTo>
                  <a:lnTo>
                    <a:pt x="15711" y="2601"/>
                  </a:lnTo>
                  <a:lnTo>
                    <a:pt x="15625" y="2428"/>
                  </a:lnTo>
                  <a:lnTo>
                    <a:pt x="15531" y="2257"/>
                  </a:lnTo>
                  <a:lnTo>
                    <a:pt x="15428" y="2089"/>
                  </a:lnTo>
                  <a:lnTo>
                    <a:pt x="15316" y="1923"/>
                  </a:lnTo>
                  <a:lnTo>
                    <a:pt x="15196" y="1760"/>
                  </a:lnTo>
                  <a:lnTo>
                    <a:pt x="15067" y="1602"/>
                  </a:lnTo>
                  <a:lnTo>
                    <a:pt x="14930" y="1446"/>
                  </a:lnTo>
                  <a:lnTo>
                    <a:pt x="14785" y="1295"/>
                  </a:lnTo>
                  <a:close/>
                </a:path>
              </a:pathLst>
            </a:custGeom>
            <a:solidFill>
              <a:schemeClr val="bg1"/>
            </a:solidFill>
            <a:ln>
              <a:noFill/>
            </a:ln>
          </p:spPr>
          <p:txBody>
            <a:bodyPr anchor="ctr"/>
            <a:lstStyle/>
            <a:p>
              <a:pPr algn="ctr"/>
              <a:endParaRPr/>
            </a:p>
          </p:txBody>
        </p:sp>
      </p:grpSp>
      <p:grpSp>
        <p:nvGrpSpPr>
          <p:cNvPr id="43" name="组合 42">
            <a:extLst>
              <a:ext uri="{FF2B5EF4-FFF2-40B4-BE49-F238E27FC236}">
                <a16:creationId xmlns:a16="http://schemas.microsoft.com/office/drawing/2014/main" id="{D9FF77BF-9177-4EFB-AED3-4A44799DA9CB}"/>
              </a:ext>
            </a:extLst>
          </p:cNvPr>
          <p:cNvGrpSpPr/>
          <p:nvPr/>
        </p:nvGrpSpPr>
        <p:grpSpPr>
          <a:xfrm>
            <a:off x="9145851" y="1475651"/>
            <a:ext cx="1986882" cy="2034295"/>
            <a:chOff x="9145851" y="1475651"/>
            <a:chExt cx="1986882" cy="2034295"/>
          </a:xfrm>
        </p:grpSpPr>
        <p:sp>
          <p:nvSpPr>
            <p:cNvPr id="44" name="Oval 57">
              <a:extLst>
                <a:ext uri="{FF2B5EF4-FFF2-40B4-BE49-F238E27FC236}">
                  <a16:creationId xmlns:a16="http://schemas.microsoft.com/office/drawing/2014/main" id="{8A15F065-B796-40A4-99C0-FE6D1317AB57}"/>
                </a:ext>
              </a:extLst>
            </p:cNvPr>
            <p:cNvSpPr/>
            <p:nvPr/>
          </p:nvSpPr>
          <p:spPr>
            <a:xfrm>
              <a:off x="10723053" y="2922490"/>
              <a:ext cx="221288" cy="221288"/>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5" name="TextBox 61">
              <a:extLst>
                <a:ext uri="{FF2B5EF4-FFF2-40B4-BE49-F238E27FC236}">
                  <a16:creationId xmlns:a16="http://schemas.microsoft.com/office/drawing/2014/main" id="{7307866D-0024-489E-BFA0-72333846C2A6}"/>
                </a:ext>
              </a:extLst>
            </p:cNvPr>
            <p:cNvSpPr txBox="1"/>
            <p:nvPr/>
          </p:nvSpPr>
          <p:spPr>
            <a:xfrm>
              <a:off x="10550522" y="3202169"/>
              <a:ext cx="582211" cy="307777"/>
            </a:xfrm>
            <a:prstGeom prst="rect">
              <a:avLst/>
            </a:prstGeom>
            <a:noFill/>
          </p:spPr>
          <p:txBody>
            <a:bodyPr wrap="none">
              <a:normAutofit/>
            </a:bodyPr>
            <a:lstStyle/>
            <a:p>
              <a:r>
                <a:rPr lang="zh-CN" altLang="en-US" sz="1400" b="1" dirty="0">
                  <a:solidFill>
                    <a:schemeClr val="tx1">
                      <a:lumMod val="65000"/>
                      <a:lumOff val="35000"/>
                    </a:schemeClr>
                  </a:solidFill>
                </a:rPr>
                <a:t>四</a:t>
              </a:r>
              <a:endParaRPr lang="id-ID" sz="1400" b="1" dirty="0">
                <a:solidFill>
                  <a:schemeClr val="tx1">
                    <a:lumMod val="65000"/>
                    <a:lumOff val="35000"/>
                  </a:schemeClr>
                </a:solidFill>
              </a:endParaRPr>
            </a:p>
          </p:txBody>
        </p:sp>
        <p:grpSp>
          <p:nvGrpSpPr>
            <p:cNvPr id="47" name="Group 92">
              <a:extLst>
                <a:ext uri="{FF2B5EF4-FFF2-40B4-BE49-F238E27FC236}">
                  <a16:creationId xmlns:a16="http://schemas.microsoft.com/office/drawing/2014/main" id="{D554CD7D-1221-4424-9D00-91CAD23E58B3}"/>
                </a:ext>
              </a:extLst>
            </p:cNvPr>
            <p:cNvGrpSpPr/>
            <p:nvPr/>
          </p:nvGrpSpPr>
          <p:grpSpPr>
            <a:xfrm flipH="1">
              <a:off x="9770786" y="2110669"/>
              <a:ext cx="891635" cy="751678"/>
              <a:chOff x="4005178" y="3066762"/>
              <a:chExt cx="891635" cy="751678"/>
            </a:xfrm>
          </p:grpSpPr>
          <p:cxnSp>
            <p:nvCxnSpPr>
              <p:cNvPr id="50" name="Straight Connector 93">
                <a:extLst>
                  <a:ext uri="{FF2B5EF4-FFF2-40B4-BE49-F238E27FC236}">
                    <a16:creationId xmlns:a16="http://schemas.microsoft.com/office/drawing/2014/main" id="{03CE087B-261A-4154-9E5E-CD2E170EFAA4}"/>
                  </a:ext>
                </a:extLst>
              </p:cNvPr>
              <p:cNvCxnSpPr>
                <a:stCxn id="51" idx="3"/>
              </p:cNvCxnSpPr>
              <p:nvPr/>
            </p:nvCxnSpPr>
            <p:spPr>
              <a:xfrm flipH="1">
                <a:off x="4005178" y="3229364"/>
                <a:ext cx="729033" cy="589076"/>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51" name="Oval 94">
                <a:extLst>
                  <a:ext uri="{FF2B5EF4-FFF2-40B4-BE49-F238E27FC236}">
                    <a16:creationId xmlns:a16="http://schemas.microsoft.com/office/drawing/2014/main" id="{888404CB-228D-41A3-96E2-A969E523BD0F}"/>
                  </a:ext>
                </a:extLst>
              </p:cNvPr>
              <p:cNvSpPr/>
              <p:nvPr/>
            </p:nvSpPr>
            <p:spPr>
              <a:xfrm>
                <a:off x="4706313" y="3066762"/>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48" name="Oval 104">
              <a:extLst>
                <a:ext uri="{FF2B5EF4-FFF2-40B4-BE49-F238E27FC236}">
                  <a16:creationId xmlns:a16="http://schemas.microsoft.com/office/drawing/2014/main" id="{F41662FC-7B37-4E16-83A9-4526B8054AA7}"/>
                </a:ext>
              </a:extLst>
            </p:cNvPr>
            <p:cNvSpPr/>
            <p:nvPr/>
          </p:nvSpPr>
          <p:spPr>
            <a:xfrm>
              <a:off x="9145851" y="1475651"/>
              <a:ext cx="736265" cy="736265"/>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9" name="Freeform: Shape 105">
              <a:extLst>
                <a:ext uri="{FF2B5EF4-FFF2-40B4-BE49-F238E27FC236}">
                  <a16:creationId xmlns:a16="http://schemas.microsoft.com/office/drawing/2014/main" id="{F08371E8-54AF-4671-86FE-82A160DD4422}"/>
                </a:ext>
              </a:extLst>
            </p:cNvPr>
            <p:cNvSpPr>
              <a:spLocks/>
            </p:cNvSpPr>
            <p:nvPr/>
          </p:nvSpPr>
          <p:spPr bwMode="auto">
            <a:xfrm>
              <a:off x="9292696" y="1662033"/>
              <a:ext cx="367439" cy="367440"/>
            </a:xfrm>
            <a:custGeom>
              <a:avLst/>
              <a:gdLst>
                <a:gd name="T0" fmla="*/ 8330 w 16095"/>
                <a:gd name="T1" fmla="*/ 13155 h 16095"/>
                <a:gd name="T2" fmla="*/ 8153 w 16095"/>
                <a:gd name="T3" fmla="*/ 13120 h 16095"/>
                <a:gd name="T4" fmla="*/ 5125 w 16095"/>
                <a:gd name="T5" fmla="*/ 12104 h 16095"/>
                <a:gd name="T6" fmla="*/ 5125 w 16095"/>
                <a:gd name="T7" fmla="*/ 12104 h 16095"/>
                <a:gd name="T8" fmla="*/ 4694 w 16095"/>
                <a:gd name="T9" fmla="*/ 11707 h 16095"/>
                <a:gd name="T10" fmla="*/ 1577 w 16095"/>
                <a:gd name="T11" fmla="*/ 10451 h 16095"/>
                <a:gd name="T12" fmla="*/ 15800 w 16095"/>
                <a:gd name="T13" fmla="*/ 45 h 16095"/>
                <a:gd name="T14" fmla="*/ 15716 w 16095"/>
                <a:gd name="T15" fmla="*/ 15 h 16095"/>
                <a:gd name="T16" fmla="*/ 15627 w 16095"/>
                <a:gd name="T17" fmla="*/ 1 h 16095"/>
                <a:gd name="T18" fmla="*/ 15537 w 16095"/>
                <a:gd name="T19" fmla="*/ 3 h 16095"/>
                <a:gd name="T20" fmla="*/ 15448 w 16095"/>
                <a:gd name="T21" fmla="*/ 21 h 16095"/>
                <a:gd name="T22" fmla="*/ 15362 w 16095"/>
                <a:gd name="T23" fmla="*/ 55 h 16095"/>
                <a:gd name="T24" fmla="*/ 210 w 16095"/>
                <a:gd name="T25" fmla="*/ 10154 h 16095"/>
                <a:gd name="T26" fmla="*/ 145 w 16095"/>
                <a:gd name="T27" fmla="*/ 10209 h 16095"/>
                <a:gd name="T28" fmla="*/ 91 w 16095"/>
                <a:gd name="T29" fmla="*/ 10275 h 16095"/>
                <a:gd name="T30" fmla="*/ 48 w 16095"/>
                <a:gd name="T31" fmla="*/ 10348 h 16095"/>
                <a:gd name="T32" fmla="*/ 18 w 16095"/>
                <a:gd name="T33" fmla="*/ 10428 h 16095"/>
                <a:gd name="T34" fmla="*/ 3 w 16095"/>
                <a:gd name="T35" fmla="*/ 10511 h 16095"/>
                <a:gd name="T36" fmla="*/ 1 w 16095"/>
                <a:gd name="T37" fmla="*/ 10597 h 16095"/>
                <a:gd name="T38" fmla="*/ 15 w 16095"/>
                <a:gd name="T39" fmla="*/ 10682 h 16095"/>
                <a:gd name="T40" fmla="*/ 42 w 16095"/>
                <a:gd name="T41" fmla="*/ 10764 h 16095"/>
                <a:gd name="T42" fmla="*/ 82 w 16095"/>
                <a:gd name="T43" fmla="*/ 10838 h 16095"/>
                <a:gd name="T44" fmla="*/ 134 w 16095"/>
                <a:gd name="T45" fmla="*/ 10904 h 16095"/>
                <a:gd name="T46" fmla="*/ 197 w 16095"/>
                <a:gd name="T47" fmla="*/ 10961 h 16095"/>
                <a:gd name="T48" fmla="*/ 269 w 16095"/>
                <a:gd name="T49" fmla="*/ 11007 h 16095"/>
                <a:gd name="T50" fmla="*/ 6102 w 16095"/>
                <a:gd name="T51" fmla="*/ 15842 h 16095"/>
                <a:gd name="T52" fmla="*/ 6148 w 16095"/>
                <a:gd name="T53" fmla="*/ 15910 h 16095"/>
                <a:gd name="T54" fmla="*/ 6206 w 16095"/>
                <a:gd name="T55" fmla="*/ 15968 h 16095"/>
                <a:gd name="T56" fmla="*/ 6270 w 16095"/>
                <a:gd name="T57" fmla="*/ 16018 h 16095"/>
                <a:gd name="T58" fmla="*/ 6341 w 16095"/>
                <a:gd name="T59" fmla="*/ 16055 h 16095"/>
                <a:gd name="T60" fmla="*/ 6419 w 16095"/>
                <a:gd name="T61" fmla="*/ 16081 h 16095"/>
                <a:gd name="T62" fmla="*/ 6499 w 16095"/>
                <a:gd name="T63" fmla="*/ 16093 h 16095"/>
                <a:gd name="T64" fmla="*/ 6572 w 16095"/>
                <a:gd name="T65" fmla="*/ 16094 h 16095"/>
                <a:gd name="T66" fmla="*/ 6652 w 16095"/>
                <a:gd name="T67" fmla="*/ 16082 h 16095"/>
                <a:gd name="T68" fmla="*/ 6729 w 16095"/>
                <a:gd name="T69" fmla="*/ 16058 h 16095"/>
                <a:gd name="T70" fmla="*/ 6800 w 16095"/>
                <a:gd name="T71" fmla="*/ 16022 h 16095"/>
                <a:gd name="T72" fmla="*/ 6866 w 16095"/>
                <a:gd name="T73" fmla="*/ 15974 h 16095"/>
                <a:gd name="T74" fmla="*/ 6922 w 16095"/>
                <a:gd name="T75" fmla="*/ 15917 h 16095"/>
                <a:gd name="T76" fmla="*/ 6970 w 16095"/>
                <a:gd name="T77" fmla="*/ 15851 h 16095"/>
                <a:gd name="T78" fmla="*/ 12958 w 16095"/>
                <a:gd name="T79" fmla="*/ 16081 h 16095"/>
                <a:gd name="T80" fmla="*/ 13077 w 16095"/>
                <a:gd name="T81" fmla="*/ 16095 h 16095"/>
                <a:gd name="T82" fmla="*/ 13157 w 16095"/>
                <a:gd name="T83" fmla="*/ 16089 h 16095"/>
                <a:gd name="T84" fmla="*/ 13234 w 16095"/>
                <a:gd name="T85" fmla="*/ 16070 h 16095"/>
                <a:gd name="T86" fmla="*/ 13309 w 16095"/>
                <a:gd name="T87" fmla="*/ 16038 h 16095"/>
                <a:gd name="T88" fmla="*/ 13415 w 16095"/>
                <a:gd name="T89" fmla="*/ 15964 h 16095"/>
                <a:gd name="T90" fmla="*/ 13504 w 16095"/>
                <a:gd name="T91" fmla="*/ 15858 h 16095"/>
                <a:gd name="T92" fmla="*/ 13561 w 16095"/>
                <a:gd name="T93" fmla="*/ 15730 h 16095"/>
                <a:gd name="T94" fmla="*/ 16093 w 16095"/>
                <a:gd name="T95" fmla="*/ 548 h 16095"/>
                <a:gd name="T96" fmla="*/ 16093 w 16095"/>
                <a:gd name="T97" fmla="*/ 457 h 16095"/>
                <a:gd name="T98" fmla="*/ 16076 w 16095"/>
                <a:gd name="T99" fmla="*/ 367 h 16095"/>
                <a:gd name="T100" fmla="*/ 16045 w 16095"/>
                <a:gd name="T101" fmla="*/ 284 h 16095"/>
                <a:gd name="T102" fmla="*/ 15997 w 16095"/>
                <a:gd name="T103" fmla="*/ 206 h 16095"/>
                <a:gd name="T104" fmla="*/ 15938 w 16095"/>
                <a:gd name="T105" fmla="*/ 138 h 16095"/>
                <a:gd name="T106" fmla="*/ 15865 w 16095"/>
                <a:gd name="T107" fmla="*/ 80 h 16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095" h="16095">
                  <a:moveTo>
                    <a:pt x="12684" y="14892"/>
                  </a:moveTo>
                  <a:lnTo>
                    <a:pt x="8388" y="13174"/>
                  </a:lnTo>
                  <a:lnTo>
                    <a:pt x="8368" y="13167"/>
                  </a:lnTo>
                  <a:lnTo>
                    <a:pt x="8349" y="13161"/>
                  </a:lnTo>
                  <a:lnTo>
                    <a:pt x="8330" y="13155"/>
                  </a:lnTo>
                  <a:lnTo>
                    <a:pt x="8310" y="13149"/>
                  </a:lnTo>
                  <a:lnTo>
                    <a:pt x="8271" y="13140"/>
                  </a:lnTo>
                  <a:lnTo>
                    <a:pt x="8232" y="13132"/>
                  </a:lnTo>
                  <a:lnTo>
                    <a:pt x="8192" y="13125"/>
                  </a:lnTo>
                  <a:lnTo>
                    <a:pt x="8153" y="13120"/>
                  </a:lnTo>
                  <a:lnTo>
                    <a:pt x="8114" y="13117"/>
                  </a:lnTo>
                  <a:lnTo>
                    <a:pt x="8074" y="13114"/>
                  </a:lnTo>
                  <a:lnTo>
                    <a:pt x="14689" y="2860"/>
                  </a:lnTo>
                  <a:lnTo>
                    <a:pt x="12684" y="14892"/>
                  </a:lnTo>
                  <a:close/>
                  <a:moveTo>
                    <a:pt x="5125" y="12104"/>
                  </a:moveTo>
                  <a:lnTo>
                    <a:pt x="5123" y="12102"/>
                  </a:lnTo>
                  <a:lnTo>
                    <a:pt x="5121" y="12099"/>
                  </a:lnTo>
                  <a:lnTo>
                    <a:pt x="14648" y="1902"/>
                  </a:lnTo>
                  <a:lnTo>
                    <a:pt x="6527" y="14558"/>
                  </a:lnTo>
                  <a:lnTo>
                    <a:pt x="5125" y="12104"/>
                  </a:lnTo>
                  <a:close/>
                  <a:moveTo>
                    <a:pt x="1577" y="10451"/>
                  </a:moveTo>
                  <a:lnTo>
                    <a:pt x="13234" y="2679"/>
                  </a:lnTo>
                  <a:lnTo>
                    <a:pt x="4759" y="11751"/>
                  </a:lnTo>
                  <a:lnTo>
                    <a:pt x="4726" y="11729"/>
                  </a:lnTo>
                  <a:lnTo>
                    <a:pt x="4694" y="11707"/>
                  </a:lnTo>
                  <a:lnTo>
                    <a:pt x="4678" y="11697"/>
                  </a:lnTo>
                  <a:lnTo>
                    <a:pt x="4661" y="11687"/>
                  </a:lnTo>
                  <a:lnTo>
                    <a:pt x="4643" y="11677"/>
                  </a:lnTo>
                  <a:lnTo>
                    <a:pt x="4625" y="11669"/>
                  </a:lnTo>
                  <a:lnTo>
                    <a:pt x="1577" y="10451"/>
                  </a:lnTo>
                  <a:close/>
                  <a:moveTo>
                    <a:pt x="15865" y="80"/>
                  </a:moveTo>
                  <a:lnTo>
                    <a:pt x="15850" y="70"/>
                  </a:lnTo>
                  <a:lnTo>
                    <a:pt x="15833" y="61"/>
                  </a:lnTo>
                  <a:lnTo>
                    <a:pt x="15817" y="53"/>
                  </a:lnTo>
                  <a:lnTo>
                    <a:pt x="15800" y="45"/>
                  </a:lnTo>
                  <a:lnTo>
                    <a:pt x="15784" y="38"/>
                  </a:lnTo>
                  <a:lnTo>
                    <a:pt x="15767" y="31"/>
                  </a:lnTo>
                  <a:lnTo>
                    <a:pt x="15750" y="25"/>
                  </a:lnTo>
                  <a:lnTo>
                    <a:pt x="15733" y="20"/>
                  </a:lnTo>
                  <a:lnTo>
                    <a:pt x="15716" y="15"/>
                  </a:lnTo>
                  <a:lnTo>
                    <a:pt x="15698" y="11"/>
                  </a:lnTo>
                  <a:lnTo>
                    <a:pt x="15681" y="8"/>
                  </a:lnTo>
                  <a:lnTo>
                    <a:pt x="15662" y="5"/>
                  </a:lnTo>
                  <a:lnTo>
                    <a:pt x="15645" y="3"/>
                  </a:lnTo>
                  <a:lnTo>
                    <a:pt x="15627" y="1"/>
                  </a:lnTo>
                  <a:lnTo>
                    <a:pt x="15609" y="0"/>
                  </a:lnTo>
                  <a:lnTo>
                    <a:pt x="15592" y="0"/>
                  </a:lnTo>
                  <a:lnTo>
                    <a:pt x="15574" y="0"/>
                  </a:lnTo>
                  <a:lnTo>
                    <a:pt x="15556" y="1"/>
                  </a:lnTo>
                  <a:lnTo>
                    <a:pt x="15537" y="3"/>
                  </a:lnTo>
                  <a:lnTo>
                    <a:pt x="15520" y="5"/>
                  </a:lnTo>
                  <a:lnTo>
                    <a:pt x="15501" y="8"/>
                  </a:lnTo>
                  <a:lnTo>
                    <a:pt x="15483" y="12"/>
                  </a:lnTo>
                  <a:lnTo>
                    <a:pt x="15465" y="16"/>
                  </a:lnTo>
                  <a:lnTo>
                    <a:pt x="15448" y="21"/>
                  </a:lnTo>
                  <a:lnTo>
                    <a:pt x="15430" y="26"/>
                  </a:lnTo>
                  <a:lnTo>
                    <a:pt x="15413" y="32"/>
                  </a:lnTo>
                  <a:lnTo>
                    <a:pt x="15396" y="39"/>
                  </a:lnTo>
                  <a:lnTo>
                    <a:pt x="15379" y="47"/>
                  </a:lnTo>
                  <a:lnTo>
                    <a:pt x="15362" y="55"/>
                  </a:lnTo>
                  <a:lnTo>
                    <a:pt x="15346" y="64"/>
                  </a:lnTo>
                  <a:lnTo>
                    <a:pt x="15329" y="74"/>
                  </a:lnTo>
                  <a:lnTo>
                    <a:pt x="15313" y="84"/>
                  </a:lnTo>
                  <a:lnTo>
                    <a:pt x="224" y="10144"/>
                  </a:lnTo>
                  <a:lnTo>
                    <a:pt x="210" y="10154"/>
                  </a:lnTo>
                  <a:lnTo>
                    <a:pt x="196" y="10164"/>
                  </a:lnTo>
                  <a:lnTo>
                    <a:pt x="182" y="10175"/>
                  </a:lnTo>
                  <a:lnTo>
                    <a:pt x="169" y="10186"/>
                  </a:lnTo>
                  <a:lnTo>
                    <a:pt x="157" y="10197"/>
                  </a:lnTo>
                  <a:lnTo>
                    <a:pt x="145" y="10209"/>
                  </a:lnTo>
                  <a:lnTo>
                    <a:pt x="133" y="10222"/>
                  </a:lnTo>
                  <a:lnTo>
                    <a:pt x="122" y="10234"/>
                  </a:lnTo>
                  <a:lnTo>
                    <a:pt x="111" y="10247"/>
                  </a:lnTo>
                  <a:lnTo>
                    <a:pt x="100" y="10262"/>
                  </a:lnTo>
                  <a:lnTo>
                    <a:pt x="91" y="10275"/>
                  </a:lnTo>
                  <a:lnTo>
                    <a:pt x="80" y="10289"/>
                  </a:lnTo>
                  <a:lnTo>
                    <a:pt x="71" y="10304"/>
                  </a:lnTo>
                  <a:lnTo>
                    <a:pt x="63" y="10318"/>
                  </a:lnTo>
                  <a:lnTo>
                    <a:pt x="55" y="10333"/>
                  </a:lnTo>
                  <a:lnTo>
                    <a:pt x="48" y="10348"/>
                  </a:lnTo>
                  <a:lnTo>
                    <a:pt x="41" y="10363"/>
                  </a:lnTo>
                  <a:lnTo>
                    <a:pt x="34" y="10379"/>
                  </a:lnTo>
                  <a:lnTo>
                    <a:pt x="29" y="10395"/>
                  </a:lnTo>
                  <a:lnTo>
                    <a:pt x="23" y="10411"/>
                  </a:lnTo>
                  <a:lnTo>
                    <a:pt x="18" y="10428"/>
                  </a:lnTo>
                  <a:lnTo>
                    <a:pt x="14" y="10444"/>
                  </a:lnTo>
                  <a:lnTo>
                    <a:pt x="10" y="10460"/>
                  </a:lnTo>
                  <a:lnTo>
                    <a:pt x="7" y="10477"/>
                  </a:lnTo>
                  <a:lnTo>
                    <a:pt x="5" y="10494"/>
                  </a:lnTo>
                  <a:lnTo>
                    <a:pt x="3" y="10511"/>
                  </a:lnTo>
                  <a:lnTo>
                    <a:pt x="1" y="10528"/>
                  </a:lnTo>
                  <a:lnTo>
                    <a:pt x="0" y="10545"/>
                  </a:lnTo>
                  <a:lnTo>
                    <a:pt x="0" y="10562"/>
                  </a:lnTo>
                  <a:lnTo>
                    <a:pt x="0" y="10579"/>
                  </a:lnTo>
                  <a:lnTo>
                    <a:pt x="1" y="10597"/>
                  </a:lnTo>
                  <a:lnTo>
                    <a:pt x="3" y="10614"/>
                  </a:lnTo>
                  <a:lnTo>
                    <a:pt x="5" y="10632"/>
                  </a:lnTo>
                  <a:lnTo>
                    <a:pt x="8" y="10649"/>
                  </a:lnTo>
                  <a:lnTo>
                    <a:pt x="11" y="10666"/>
                  </a:lnTo>
                  <a:lnTo>
                    <a:pt x="15" y="10682"/>
                  </a:lnTo>
                  <a:lnTo>
                    <a:pt x="19" y="10699"/>
                  </a:lnTo>
                  <a:lnTo>
                    <a:pt x="24" y="10715"/>
                  </a:lnTo>
                  <a:lnTo>
                    <a:pt x="29" y="10731"/>
                  </a:lnTo>
                  <a:lnTo>
                    <a:pt x="35" y="10747"/>
                  </a:lnTo>
                  <a:lnTo>
                    <a:pt x="42" y="10764"/>
                  </a:lnTo>
                  <a:lnTo>
                    <a:pt x="49" y="10779"/>
                  </a:lnTo>
                  <a:lnTo>
                    <a:pt x="56" y="10794"/>
                  </a:lnTo>
                  <a:lnTo>
                    <a:pt x="64" y="10809"/>
                  </a:lnTo>
                  <a:lnTo>
                    <a:pt x="73" y="10824"/>
                  </a:lnTo>
                  <a:lnTo>
                    <a:pt x="82" y="10838"/>
                  </a:lnTo>
                  <a:lnTo>
                    <a:pt x="92" y="10852"/>
                  </a:lnTo>
                  <a:lnTo>
                    <a:pt x="102" y="10865"/>
                  </a:lnTo>
                  <a:lnTo>
                    <a:pt x="112" y="10878"/>
                  </a:lnTo>
                  <a:lnTo>
                    <a:pt x="123" y="10891"/>
                  </a:lnTo>
                  <a:lnTo>
                    <a:pt x="134" y="10904"/>
                  </a:lnTo>
                  <a:lnTo>
                    <a:pt x="146" y="10916"/>
                  </a:lnTo>
                  <a:lnTo>
                    <a:pt x="158" y="10929"/>
                  </a:lnTo>
                  <a:lnTo>
                    <a:pt x="171" y="10940"/>
                  </a:lnTo>
                  <a:lnTo>
                    <a:pt x="183" y="10951"/>
                  </a:lnTo>
                  <a:lnTo>
                    <a:pt x="197" y="10961"/>
                  </a:lnTo>
                  <a:lnTo>
                    <a:pt x="210" y="10972"/>
                  </a:lnTo>
                  <a:lnTo>
                    <a:pt x="224" y="10981"/>
                  </a:lnTo>
                  <a:lnTo>
                    <a:pt x="239" y="10990"/>
                  </a:lnTo>
                  <a:lnTo>
                    <a:pt x="253" y="10999"/>
                  </a:lnTo>
                  <a:lnTo>
                    <a:pt x="269" y="11007"/>
                  </a:lnTo>
                  <a:lnTo>
                    <a:pt x="285" y="11015"/>
                  </a:lnTo>
                  <a:lnTo>
                    <a:pt x="300" y="11022"/>
                  </a:lnTo>
                  <a:lnTo>
                    <a:pt x="316" y="11029"/>
                  </a:lnTo>
                  <a:lnTo>
                    <a:pt x="4251" y="12603"/>
                  </a:lnTo>
                  <a:lnTo>
                    <a:pt x="6102" y="15842"/>
                  </a:lnTo>
                  <a:lnTo>
                    <a:pt x="6110" y="15856"/>
                  </a:lnTo>
                  <a:lnTo>
                    <a:pt x="6119" y="15870"/>
                  </a:lnTo>
                  <a:lnTo>
                    <a:pt x="6128" y="15884"/>
                  </a:lnTo>
                  <a:lnTo>
                    <a:pt x="6138" y="15897"/>
                  </a:lnTo>
                  <a:lnTo>
                    <a:pt x="6148" y="15910"/>
                  </a:lnTo>
                  <a:lnTo>
                    <a:pt x="6159" y="15922"/>
                  </a:lnTo>
                  <a:lnTo>
                    <a:pt x="6170" y="15934"/>
                  </a:lnTo>
                  <a:lnTo>
                    <a:pt x="6181" y="15946"/>
                  </a:lnTo>
                  <a:lnTo>
                    <a:pt x="6194" y="15957"/>
                  </a:lnTo>
                  <a:lnTo>
                    <a:pt x="6206" y="15968"/>
                  </a:lnTo>
                  <a:lnTo>
                    <a:pt x="6218" y="15979"/>
                  </a:lnTo>
                  <a:lnTo>
                    <a:pt x="6230" y="15989"/>
                  </a:lnTo>
                  <a:lnTo>
                    <a:pt x="6243" y="15999"/>
                  </a:lnTo>
                  <a:lnTo>
                    <a:pt x="6257" y="16008"/>
                  </a:lnTo>
                  <a:lnTo>
                    <a:pt x="6270" y="16018"/>
                  </a:lnTo>
                  <a:lnTo>
                    <a:pt x="6284" y="16026"/>
                  </a:lnTo>
                  <a:lnTo>
                    <a:pt x="6298" y="16034"/>
                  </a:lnTo>
                  <a:lnTo>
                    <a:pt x="6312" y="16041"/>
                  </a:lnTo>
                  <a:lnTo>
                    <a:pt x="6326" y="16048"/>
                  </a:lnTo>
                  <a:lnTo>
                    <a:pt x="6341" y="16055"/>
                  </a:lnTo>
                  <a:lnTo>
                    <a:pt x="6357" y="16061"/>
                  </a:lnTo>
                  <a:lnTo>
                    <a:pt x="6372" y="16067"/>
                  </a:lnTo>
                  <a:lnTo>
                    <a:pt x="6388" y="16072"/>
                  </a:lnTo>
                  <a:lnTo>
                    <a:pt x="6403" y="16076"/>
                  </a:lnTo>
                  <a:lnTo>
                    <a:pt x="6419" y="16081"/>
                  </a:lnTo>
                  <a:lnTo>
                    <a:pt x="6435" y="16084"/>
                  </a:lnTo>
                  <a:lnTo>
                    <a:pt x="6451" y="16087"/>
                  </a:lnTo>
                  <a:lnTo>
                    <a:pt x="6467" y="16090"/>
                  </a:lnTo>
                  <a:lnTo>
                    <a:pt x="6483" y="16092"/>
                  </a:lnTo>
                  <a:lnTo>
                    <a:pt x="6499" y="16093"/>
                  </a:lnTo>
                  <a:lnTo>
                    <a:pt x="6516" y="16094"/>
                  </a:lnTo>
                  <a:lnTo>
                    <a:pt x="6533" y="16095"/>
                  </a:lnTo>
                  <a:lnTo>
                    <a:pt x="6539" y="16095"/>
                  </a:lnTo>
                  <a:lnTo>
                    <a:pt x="6555" y="16095"/>
                  </a:lnTo>
                  <a:lnTo>
                    <a:pt x="6572" y="16094"/>
                  </a:lnTo>
                  <a:lnTo>
                    <a:pt x="6588" y="16093"/>
                  </a:lnTo>
                  <a:lnTo>
                    <a:pt x="6604" y="16091"/>
                  </a:lnTo>
                  <a:lnTo>
                    <a:pt x="6620" y="16088"/>
                  </a:lnTo>
                  <a:lnTo>
                    <a:pt x="6636" y="16085"/>
                  </a:lnTo>
                  <a:lnTo>
                    <a:pt x="6652" y="16082"/>
                  </a:lnTo>
                  <a:lnTo>
                    <a:pt x="6667" y="16078"/>
                  </a:lnTo>
                  <a:lnTo>
                    <a:pt x="6683" y="16074"/>
                  </a:lnTo>
                  <a:lnTo>
                    <a:pt x="6699" y="16069"/>
                  </a:lnTo>
                  <a:lnTo>
                    <a:pt x="6714" y="16063"/>
                  </a:lnTo>
                  <a:lnTo>
                    <a:pt x="6729" y="16058"/>
                  </a:lnTo>
                  <a:lnTo>
                    <a:pt x="6743" y="16051"/>
                  </a:lnTo>
                  <a:lnTo>
                    <a:pt x="6758" y="16045"/>
                  </a:lnTo>
                  <a:lnTo>
                    <a:pt x="6772" y="16037"/>
                  </a:lnTo>
                  <a:lnTo>
                    <a:pt x="6786" y="16030"/>
                  </a:lnTo>
                  <a:lnTo>
                    <a:pt x="6800" y="16022"/>
                  </a:lnTo>
                  <a:lnTo>
                    <a:pt x="6813" y="16013"/>
                  </a:lnTo>
                  <a:lnTo>
                    <a:pt x="6827" y="16003"/>
                  </a:lnTo>
                  <a:lnTo>
                    <a:pt x="6840" y="15994"/>
                  </a:lnTo>
                  <a:lnTo>
                    <a:pt x="6852" y="15984"/>
                  </a:lnTo>
                  <a:lnTo>
                    <a:pt x="6866" y="15974"/>
                  </a:lnTo>
                  <a:lnTo>
                    <a:pt x="6878" y="15963"/>
                  </a:lnTo>
                  <a:lnTo>
                    <a:pt x="6889" y="15952"/>
                  </a:lnTo>
                  <a:lnTo>
                    <a:pt x="6901" y="15941"/>
                  </a:lnTo>
                  <a:lnTo>
                    <a:pt x="6912" y="15929"/>
                  </a:lnTo>
                  <a:lnTo>
                    <a:pt x="6922" y="15917"/>
                  </a:lnTo>
                  <a:lnTo>
                    <a:pt x="6933" y="15904"/>
                  </a:lnTo>
                  <a:lnTo>
                    <a:pt x="6943" y="15891"/>
                  </a:lnTo>
                  <a:lnTo>
                    <a:pt x="6952" y="15878"/>
                  </a:lnTo>
                  <a:lnTo>
                    <a:pt x="6961" y="15864"/>
                  </a:lnTo>
                  <a:lnTo>
                    <a:pt x="6970" y="15851"/>
                  </a:lnTo>
                  <a:lnTo>
                    <a:pt x="8014" y="14108"/>
                  </a:lnTo>
                  <a:lnTo>
                    <a:pt x="12890" y="16059"/>
                  </a:lnTo>
                  <a:lnTo>
                    <a:pt x="12913" y="16067"/>
                  </a:lnTo>
                  <a:lnTo>
                    <a:pt x="12936" y="16074"/>
                  </a:lnTo>
                  <a:lnTo>
                    <a:pt x="12958" y="16081"/>
                  </a:lnTo>
                  <a:lnTo>
                    <a:pt x="12983" y="16086"/>
                  </a:lnTo>
                  <a:lnTo>
                    <a:pt x="13006" y="16090"/>
                  </a:lnTo>
                  <a:lnTo>
                    <a:pt x="13030" y="16093"/>
                  </a:lnTo>
                  <a:lnTo>
                    <a:pt x="13053" y="16094"/>
                  </a:lnTo>
                  <a:lnTo>
                    <a:pt x="13077" y="16095"/>
                  </a:lnTo>
                  <a:lnTo>
                    <a:pt x="13093" y="16095"/>
                  </a:lnTo>
                  <a:lnTo>
                    <a:pt x="13109" y="16094"/>
                  </a:lnTo>
                  <a:lnTo>
                    <a:pt x="13124" y="16093"/>
                  </a:lnTo>
                  <a:lnTo>
                    <a:pt x="13141" y="16091"/>
                  </a:lnTo>
                  <a:lnTo>
                    <a:pt x="13157" y="16089"/>
                  </a:lnTo>
                  <a:lnTo>
                    <a:pt x="13173" y="16086"/>
                  </a:lnTo>
                  <a:lnTo>
                    <a:pt x="13188" y="16083"/>
                  </a:lnTo>
                  <a:lnTo>
                    <a:pt x="13204" y="16079"/>
                  </a:lnTo>
                  <a:lnTo>
                    <a:pt x="13219" y="16075"/>
                  </a:lnTo>
                  <a:lnTo>
                    <a:pt x="13234" y="16070"/>
                  </a:lnTo>
                  <a:lnTo>
                    <a:pt x="13250" y="16064"/>
                  </a:lnTo>
                  <a:lnTo>
                    <a:pt x="13265" y="16059"/>
                  </a:lnTo>
                  <a:lnTo>
                    <a:pt x="13279" y="16052"/>
                  </a:lnTo>
                  <a:lnTo>
                    <a:pt x="13294" y="16046"/>
                  </a:lnTo>
                  <a:lnTo>
                    <a:pt x="13309" y="16038"/>
                  </a:lnTo>
                  <a:lnTo>
                    <a:pt x="13324" y="16031"/>
                  </a:lnTo>
                  <a:lnTo>
                    <a:pt x="13348" y="16016"/>
                  </a:lnTo>
                  <a:lnTo>
                    <a:pt x="13371" y="15999"/>
                  </a:lnTo>
                  <a:lnTo>
                    <a:pt x="13394" y="15982"/>
                  </a:lnTo>
                  <a:lnTo>
                    <a:pt x="13415" y="15964"/>
                  </a:lnTo>
                  <a:lnTo>
                    <a:pt x="13435" y="15945"/>
                  </a:lnTo>
                  <a:lnTo>
                    <a:pt x="13454" y="15924"/>
                  </a:lnTo>
                  <a:lnTo>
                    <a:pt x="13473" y="15903"/>
                  </a:lnTo>
                  <a:lnTo>
                    <a:pt x="13489" y="15881"/>
                  </a:lnTo>
                  <a:lnTo>
                    <a:pt x="13504" y="15858"/>
                  </a:lnTo>
                  <a:lnTo>
                    <a:pt x="13518" y="15833"/>
                  </a:lnTo>
                  <a:lnTo>
                    <a:pt x="13531" y="15808"/>
                  </a:lnTo>
                  <a:lnTo>
                    <a:pt x="13542" y="15783"/>
                  </a:lnTo>
                  <a:lnTo>
                    <a:pt x="13552" y="15757"/>
                  </a:lnTo>
                  <a:lnTo>
                    <a:pt x="13561" y="15730"/>
                  </a:lnTo>
                  <a:lnTo>
                    <a:pt x="13568" y="15703"/>
                  </a:lnTo>
                  <a:lnTo>
                    <a:pt x="13573" y="15675"/>
                  </a:lnTo>
                  <a:lnTo>
                    <a:pt x="16088" y="585"/>
                  </a:lnTo>
                  <a:lnTo>
                    <a:pt x="16091" y="567"/>
                  </a:lnTo>
                  <a:lnTo>
                    <a:pt x="16093" y="548"/>
                  </a:lnTo>
                  <a:lnTo>
                    <a:pt x="16094" y="530"/>
                  </a:lnTo>
                  <a:lnTo>
                    <a:pt x="16095" y="512"/>
                  </a:lnTo>
                  <a:lnTo>
                    <a:pt x="16095" y="493"/>
                  </a:lnTo>
                  <a:lnTo>
                    <a:pt x="16094" y="475"/>
                  </a:lnTo>
                  <a:lnTo>
                    <a:pt x="16093" y="457"/>
                  </a:lnTo>
                  <a:lnTo>
                    <a:pt x="16091" y="439"/>
                  </a:lnTo>
                  <a:lnTo>
                    <a:pt x="16088" y="420"/>
                  </a:lnTo>
                  <a:lnTo>
                    <a:pt x="16085" y="402"/>
                  </a:lnTo>
                  <a:lnTo>
                    <a:pt x="16081" y="385"/>
                  </a:lnTo>
                  <a:lnTo>
                    <a:pt x="16076" y="367"/>
                  </a:lnTo>
                  <a:lnTo>
                    <a:pt x="16071" y="350"/>
                  </a:lnTo>
                  <a:lnTo>
                    <a:pt x="16066" y="333"/>
                  </a:lnTo>
                  <a:lnTo>
                    <a:pt x="16059" y="317"/>
                  </a:lnTo>
                  <a:lnTo>
                    <a:pt x="16052" y="300"/>
                  </a:lnTo>
                  <a:lnTo>
                    <a:pt x="16045" y="284"/>
                  </a:lnTo>
                  <a:lnTo>
                    <a:pt x="16037" y="268"/>
                  </a:lnTo>
                  <a:lnTo>
                    <a:pt x="16028" y="251"/>
                  </a:lnTo>
                  <a:lnTo>
                    <a:pt x="16019" y="236"/>
                  </a:lnTo>
                  <a:lnTo>
                    <a:pt x="16008" y="221"/>
                  </a:lnTo>
                  <a:lnTo>
                    <a:pt x="15997" y="206"/>
                  </a:lnTo>
                  <a:lnTo>
                    <a:pt x="15987" y="192"/>
                  </a:lnTo>
                  <a:lnTo>
                    <a:pt x="15975" y="178"/>
                  </a:lnTo>
                  <a:lnTo>
                    <a:pt x="15963" y="164"/>
                  </a:lnTo>
                  <a:lnTo>
                    <a:pt x="15951" y="151"/>
                  </a:lnTo>
                  <a:lnTo>
                    <a:pt x="15938" y="138"/>
                  </a:lnTo>
                  <a:lnTo>
                    <a:pt x="15924" y="126"/>
                  </a:lnTo>
                  <a:lnTo>
                    <a:pt x="15910" y="114"/>
                  </a:lnTo>
                  <a:lnTo>
                    <a:pt x="15896" y="102"/>
                  </a:lnTo>
                  <a:lnTo>
                    <a:pt x="15881" y="92"/>
                  </a:lnTo>
                  <a:lnTo>
                    <a:pt x="15865" y="80"/>
                  </a:lnTo>
                  <a:close/>
                </a:path>
              </a:pathLst>
            </a:custGeom>
            <a:solidFill>
              <a:schemeClr val="bg1"/>
            </a:solidFill>
            <a:ln>
              <a:noFill/>
            </a:ln>
          </p:spPr>
          <p:txBody>
            <a:bodyPr anchor="ctr"/>
            <a:lstStyle/>
            <a:p>
              <a:pPr algn="ctr"/>
              <a:endParaRPr/>
            </a:p>
          </p:txBody>
        </p:sp>
      </p:grpSp>
      <p:sp>
        <p:nvSpPr>
          <p:cNvPr id="52" name="矩形 51"/>
          <p:cNvSpPr/>
          <p:nvPr/>
        </p:nvSpPr>
        <p:spPr>
          <a:xfrm>
            <a:off x="391707" y="1567828"/>
            <a:ext cx="8032968" cy="523220"/>
          </a:xfrm>
          <a:prstGeom prst="rect">
            <a:avLst/>
          </a:prstGeom>
        </p:spPr>
        <p:txBody>
          <a:bodyPr wrap="none">
            <a:spAutoFit/>
          </a:bodyPr>
          <a:lstStyle/>
          <a:p>
            <a:pPr indent="304800" algn="just">
              <a:spcAft>
                <a:spcPts val="0"/>
              </a:spcAft>
            </a:pPr>
            <a:r>
              <a:rPr lang="zh-CN" altLang="zh-CN" sz="2800" kern="100" dirty="0">
                <a:latin typeface="等线" panose="02010600030101010101" pitchFamily="2" charset="-122"/>
                <a:ea typeface="等线" panose="02010600030101010101" pitchFamily="2" charset="-122"/>
                <a:cs typeface="Times New Roman" panose="02020603050405020304" pitchFamily="18" charset="0"/>
              </a:rPr>
              <a:t>完成所有基础目标。老师、评审通过最终审核。</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3" name="矩形 52"/>
          <p:cNvSpPr/>
          <p:nvPr/>
        </p:nvSpPr>
        <p:spPr>
          <a:xfrm>
            <a:off x="484537" y="-308193"/>
            <a:ext cx="2236510" cy="1569660"/>
          </a:xfrm>
          <a:prstGeom prst="rect">
            <a:avLst/>
          </a:prstGeom>
        </p:spPr>
        <p:txBody>
          <a:bodyPr wrap="none">
            <a:spAutoFit/>
          </a:bodyPr>
          <a:lstStyle/>
          <a:p>
            <a:pPr lvl="0" algn="just">
              <a:lnSpc>
                <a:spcPct val="240000"/>
              </a:lnSpc>
              <a:spcBef>
                <a:spcPts val="1700"/>
              </a:spcBef>
              <a:spcAft>
                <a:spcPts val="1650"/>
              </a:spcAft>
            </a:pPr>
            <a:r>
              <a:rPr lang="zh-CN" altLang="zh-CN" sz="4000" b="1" kern="2200" dirty="0">
                <a:latin typeface="等线" panose="02010600030101010101" pitchFamily="2" charset="-122"/>
                <a:ea typeface="等线" panose="02010600030101010101" pitchFamily="2" charset="-122"/>
              </a:rPr>
              <a:t>验收说明</a:t>
            </a:r>
            <a:endParaRPr lang="zh-CN" altLang="zh-CN" sz="4000" b="1" kern="2200" dirty="0">
              <a:effectLst/>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83621699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千图PPT彼岸天：ID 8661124库_弧形 53">
            <a:extLst>
              <a:ext uri="{FF2B5EF4-FFF2-40B4-BE49-F238E27FC236}">
                <a16:creationId xmlns:a16="http://schemas.microsoft.com/office/drawing/2014/main" id="{B0E825F3-9266-4B5C-B239-B209F7D30316}"/>
              </a:ext>
            </a:extLst>
          </p:cNvPr>
          <p:cNvSpPr/>
          <p:nvPr>
            <p:custDataLst>
              <p:tags r:id="rId1"/>
            </p:custDataLst>
          </p:nvPr>
        </p:nvSpPr>
        <p:spPr>
          <a:xfrm>
            <a:off x="7622722" y="2959390"/>
            <a:ext cx="7797220" cy="7797220"/>
          </a:xfrm>
          <a:prstGeom prst="arc">
            <a:avLst>
              <a:gd name="adj1" fmla="val 10815889"/>
              <a:gd name="adj2" fmla="val 16771066"/>
            </a:avLst>
          </a:prstGeom>
          <a:ln w="5715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grpSp>
        <p:nvGrpSpPr>
          <p:cNvPr id="3" name="千图PPT彼岸天：ID 8661124库_组合 1">
            <a:extLst>
              <a:ext uri="{FF2B5EF4-FFF2-40B4-BE49-F238E27FC236}">
                <a16:creationId xmlns:a16="http://schemas.microsoft.com/office/drawing/2014/main" id="{2F363140-DCC6-4D69-A5F5-672262D34274}"/>
              </a:ext>
            </a:extLst>
          </p:cNvPr>
          <p:cNvGrpSpPr/>
          <p:nvPr>
            <p:custDataLst>
              <p:tags r:id="rId2"/>
            </p:custDataLst>
          </p:nvPr>
        </p:nvGrpSpPr>
        <p:grpSpPr>
          <a:xfrm>
            <a:off x="4075992" y="5931193"/>
            <a:ext cx="4455928" cy="637521"/>
            <a:chOff x="4122693" y="5165074"/>
            <a:chExt cx="4455928" cy="637521"/>
          </a:xfrm>
        </p:grpSpPr>
        <p:sp>
          <p:nvSpPr>
            <p:cNvPr id="4" name="Oval 54">
              <a:extLst>
                <a:ext uri="{FF2B5EF4-FFF2-40B4-BE49-F238E27FC236}">
                  <a16:creationId xmlns:a16="http://schemas.microsoft.com/office/drawing/2014/main" id="{F0B9149B-3A24-4581-8E27-B0BB61E1C0BA}"/>
                </a:ext>
              </a:extLst>
            </p:cNvPr>
            <p:cNvSpPr/>
            <p:nvPr/>
          </p:nvSpPr>
          <p:spPr>
            <a:xfrm>
              <a:off x="7698922" y="5511820"/>
              <a:ext cx="221288" cy="221288"/>
            </a:xfrm>
            <a:prstGeom prst="ellipse">
              <a:avLst/>
            </a:prstGeom>
            <a:solidFill>
              <a:schemeClr val="accent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TextBox 58">
              <a:extLst>
                <a:ext uri="{FF2B5EF4-FFF2-40B4-BE49-F238E27FC236}">
                  <a16:creationId xmlns:a16="http://schemas.microsoft.com/office/drawing/2014/main" id="{14EFF0CD-7341-4DC3-A412-19D93E7015B4}"/>
                </a:ext>
              </a:extLst>
            </p:cNvPr>
            <p:cNvSpPr txBox="1"/>
            <p:nvPr/>
          </p:nvSpPr>
          <p:spPr>
            <a:xfrm>
              <a:off x="7996410" y="5494818"/>
              <a:ext cx="582211" cy="307777"/>
            </a:xfrm>
            <a:prstGeom prst="rect">
              <a:avLst/>
            </a:prstGeom>
            <a:noFill/>
          </p:spPr>
          <p:txBody>
            <a:bodyPr wrap="none">
              <a:normAutofit/>
            </a:bodyPr>
            <a:lstStyle/>
            <a:p>
              <a:r>
                <a:rPr lang="zh-CN" altLang="en-US" sz="1400" b="1" dirty="0">
                  <a:solidFill>
                    <a:schemeClr val="tx1">
                      <a:lumMod val="65000"/>
                      <a:lumOff val="35000"/>
                    </a:schemeClr>
                  </a:solidFill>
                </a:rPr>
                <a:t>一</a:t>
              </a:r>
              <a:endParaRPr lang="en-US" sz="1400" b="1" dirty="0">
                <a:solidFill>
                  <a:schemeClr val="tx1">
                    <a:lumMod val="65000"/>
                    <a:lumOff val="35000"/>
                  </a:schemeClr>
                </a:solidFill>
              </a:endParaRPr>
            </a:p>
          </p:txBody>
        </p:sp>
        <p:grpSp>
          <p:nvGrpSpPr>
            <p:cNvPr id="6" name="Group 62">
              <a:extLst>
                <a:ext uri="{FF2B5EF4-FFF2-40B4-BE49-F238E27FC236}">
                  <a16:creationId xmlns:a16="http://schemas.microsoft.com/office/drawing/2014/main" id="{FA67C959-A658-4891-A4F5-8A7DCDF4B79F}"/>
                </a:ext>
              </a:extLst>
            </p:cNvPr>
            <p:cNvGrpSpPr/>
            <p:nvPr/>
          </p:nvGrpSpPr>
          <p:grpSpPr>
            <a:xfrm flipH="1">
              <a:off x="4122693" y="5165074"/>
              <a:ext cx="3423829" cy="449299"/>
              <a:chOff x="2108477" y="2630151"/>
              <a:chExt cx="3527170" cy="427269"/>
            </a:xfrm>
          </p:grpSpPr>
          <p:grpSp>
            <p:nvGrpSpPr>
              <p:cNvPr id="13" name="Group 63">
                <a:extLst>
                  <a:ext uri="{FF2B5EF4-FFF2-40B4-BE49-F238E27FC236}">
                    <a16:creationId xmlns:a16="http://schemas.microsoft.com/office/drawing/2014/main" id="{0ED25F14-8F8D-46A9-BD3B-355C45DDE2AA}"/>
                  </a:ext>
                </a:extLst>
              </p:cNvPr>
              <p:cNvGrpSpPr/>
              <p:nvPr/>
            </p:nvGrpSpPr>
            <p:grpSpPr>
              <a:xfrm>
                <a:off x="2108477" y="2740563"/>
                <a:ext cx="3368615" cy="316857"/>
                <a:chOff x="2108477" y="2740563"/>
                <a:chExt cx="3368615" cy="316857"/>
              </a:xfrm>
            </p:grpSpPr>
            <p:cxnSp>
              <p:nvCxnSpPr>
                <p:cNvPr id="15" name="Straight Connector 65">
                  <a:extLst>
                    <a:ext uri="{FF2B5EF4-FFF2-40B4-BE49-F238E27FC236}">
                      <a16:creationId xmlns:a16="http://schemas.microsoft.com/office/drawing/2014/main" id="{34EA0C9B-5651-45DF-9F00-21B21414A46D}"/>
                    </a:ext>
                  </a:extLst>
                </p:cNvPr>
                <p:cNvCxnSpPr/>
                <p:nvPr/>
              </p:nvCxnSpPr>
              <p:spPr>
                <a:xfrm flipH="1">
                  <a:off x="2108477" y="2757465"/>
                  <a:ext cx="1864621" cy="299955"/>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66">
                  <a:extLst>
                    <a:ext uri="{FF2B5EF4-FFF2-40B4-BE49-F238E27FC236}">
                      <a16:creationId xmlns:a16="http://schemas.microsoft.com/office/drawing/2014/main" id="{CC835638-00FE-4D30-BE7B-B106EC003EBB}"/>
                    </a:ext>
                  </a:extLst>
                </p:cNvPr>
                <p:cNvCxnSpPr/>
                <p:nvPr/>
              </p:nvCxnSpPr>
              <p:spPr>
                <a:xfrm flipH="1">
                  <a:off x="3973098" y="2740563"/>
                  <a:ext cx="1503994" cy="16902"/>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4" name="Oval 64">
                <a:extLst>
                  <a:ext uri="{FF2B5EF4-FFF2-40B4-BE49-F238E27FC236}">
                    <a16:creationId xmlns:a16="http://schemas.microsoft.com/office/drawing/2014/main" id="{10B1B8B2-9DC8-42D1-BCED-B7083D2FF9F3}"/>
                  </a:ext>
                </a:extLst>
              </p:cNvPr>
              <p:cNvSpPr/>
              <p:nvPr/>
            </p:nvSpPr>
            <p:spPr>
              <a:xfrm>
                <a:off x="5445147" y="2630151"/>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8" name="Group 69">
              <a:extLst>
                <a:ext uri="{FF2B5EF4-FFF2-40B4-BE49-F238E27FC236}">
                  <a16:creationId xmlns:a16="http://schemas.microsoft.com/office/drawing/2014/main" id="{178C9E48-FBE9-4AD6-960B-08BA8E972EE9}"/>
                </a:ext>
              </a:extLst>
            </p:cNvPr>
            <p:cNvGrpSpPr/>
            <p:nvPr/>
          </p:nvGrpSpPr>
          <p:grpSpPr>
            <a:xfrm>
              <a:off x="4367216" y="5178917"/>
              <a:ext cx="372962" cy="372962"/>
              <a:chOff x="2005013" y="1077913"/>
              <a:chExt cx="688975" cy="688975"/>
            </a:xfrm>
            <a:solidFill>
              <a:schemeClr val="bg1"/>
            </a:solidFill>
          </p:grpSpPr>
          <p:sp>
            <p:nvSpPr>
              <p:cNvPr id="11" name="Freeform: Shape 70">
                <a:extLst>
                  <a:ext uri="{FF2B5EF4-FFF2-40B4-BE49-F238E27FC236}">
                    <a16:creationId xmlns:a16="http://schemas.microsoft.com/office/drawing/2014/main" id="{D46680A1-D284-44DE-A9EA-61A307CBB8CC}"/>
                  </a:ext>
                </a:extLst>
              </p:cNvPr>
              <p:cNvSpPr>
                <a:spLocks/>
              </p:cNvSpPr>
              <p:nvPr/>
            </p:nvSpPr>
            <p:spPr bwMode="auto">
              <a:xfrm>
                <a:off x="2005013" y="1077913"/>
                <a:ext cx="688975" cy="688975"/>
              </a:xfrm>
              <a:custGeom>
                <a:avLst/>
                <a:gdLst>
                  <a:gd name="T0" fmla="*/ 8083 w 16058"/>
                  <a:gd name="T1" fmla="*/ 10645 h 16058"/>
                  <a:gd name="T2" fmla="*/ 6322 w 16058"/>
                  <a:gd name="T3" fmla="*/ 9396 h 16058"/>
                  <a:gd name="T4" fmla="*/ 5244 w 16058"/>
                  <a:gd name="T5" fmla="*/ 7514 h 16058"/>
                  <a:gd name="T6" fmla="*/ 5076 w 16058"/>
                  <a:gd name="T7" fmla="*/ 5258 h 16058"/>
                  <a:gd name="T8" fmla="*/ 5875 w 16058"/>
                  <a:gd name="T9" fmla="*/ 3217 h 16058"/>
                  <a:gd name="T10" fmla="*/ 7435 w 16058"/>
                  <a:gd name="T11" fmla="*/ 1730 h 16058"/>
                  <a:gd name="T12" fmla="*/ 9523 w 16058"/>
                  <a:gd name="T13" fmla="*/ 1030 h 16058"/>
                  <a:gd name="T14" fmla="*/ 11761 w 16058"/>
                  <a:gd name="T15" fmla="*/ 1308 h 16058"/>
                  <a:gd name="T16" fmla="*/ 13584 w 16058"/>
                  <a:gd name="T17" fmla="*/ 2474 h 16058"/>
                  <a:gd name="T18" fmla="*/ 14750 w 16058"/>
                  <a:gd name="T19" fmla="*/ 4297 h 16058"/>
                  <a:gd name="T20" fmla="*/ 15028 w 16058"/>
                  <a:gd name="T21" fmla="*/ 6535 h 16058"/>
                  <a:gd name="T22" fmla="*/ 14328 w 16058"/>
                  <a:gd name="T23" fmla="*/ 8624 h 16058"/>
                  <a:gd name="T24" fmla="*/ 12841 w 16058"/>
                  <a:gd name="T25" fmla="*/ 10183 h 16058"/>
                  <a:gd name="T26" fmla="*/ 10800 w 16058"/>
                  <a:gd name="T27" fmla="*/ 10982 h 16058"/>
                  <a:gd name="T28" fmla="*/ 2326 w 16058"/>
                  <a:gd name="T29" fmla="*/ 14973 h 16058"/>
                  <a:gd name="T30" fmla="*/ 2162 w 16058"/>
                  <a:gd name="T31" fmla="*/ 15080 h 16058"/>
                  <a:gd name="T32" fmla="*/ 1975 w 16058"/>
                  <a:gd name="T33" fmla="*/ 15148 h 16058"/>
                  <a:gd name="T34" fmla="*/ 1771 w 16058"/>
                  <a:gd name="T35" fmla="*/ 15172 h 16058"/>
                  <a:gd name="T36" fmla="*/ 1387 w 16058"/>
                  <a:gd name="T37" fmla="*/ 15084 h 16058"/>
                  <a:gd name="T38" fmla="*/ 1088 w 16058"/>
                  <a:gd name="T39" fmla="*/ 14850 h 16058"/>
                  <a:gd name="T40" fmla="*/ 913 w 16058"/>
                  <a:gd name="T41" fmla="*/ 14508 h 16058"/>
                  <a:gd name="T42" fmla="*/ 890 w 16058"/>
                  <a:gd name="T43" fmla="*/ 14194 h 16058"/>
                  <a:gd name="T44" fmla="*/ 935 w 16058"/>
                  <a:gd name="T45" fmla="*/ 13998 h 16058"/>
                  <a:gd name="T46" fmla="*/ 1021 w 16058"/>
                  <a:gd name="T47" fmla="*/ 13820 h 16058"/>
                  <a:gd name="T48" fmla="*/ 1142 w 16058"/>
                  <a:gd name="T49" fmla="*/ 13667 h 16058"/>
                  <a:gd name="T50" fmla="*/ 5408 w 16058"/>
                  <a:gd name="T51" fmla="*/ 9863 h 16058"/>
                  <a:gd name="T52" fmla="*/ 5742 w 16058"/>
                  <a:gd name="T53" fmla="*/ 10234 h 16058"/>
                  <a:gd name="T54" fmla="*/ 6106 w 16058"/>
                  <a:gd name="T55" fmla="*/ 10575 h 16058"/>
                  <a:gd name="T56" fmla="*/ 2407 w 16058"/>
                  <a:gd name="T57" fmla="*/ 14900 h 16058"/>
                  <a:gd name="T58" fmla="*/ 7693 w 16058"/>
                  <a:gd name="T59" fmla="*/ 474 h 16058"/>
                  <a:gd name="T60" fmla="*/ 5579 w 16058"/>
                  <a:gd name="T61" fmla="*/ 1973 h 16058"/>
                  <a:gd name="T62" fmla="*/ 4285 w 16058"/>
                  <a:gd name="T63" fmla="*/ 4231 h 16058"/>
                  <a:gd name="T64" fmla="*/ 4022 w 16058"/>
                  <a:gd name="T65" fmla="*/ 6306 h 16058"/>
                  <a:gd name="T66" fmla="*/ 4119 w 16058"/>
                  <a:gd name="T67" fmla="*/ 7138 h 16058"/>
                  <a:gd name="T68" fmla="*/ 4326 w 16058"/>
                  <a:gd name="T69" fmla="*/ 7930 h 16058"/>
                  <a:gd name="T70" fmla="*/ 4634 w 16058"/>
                  <a:gd name="T71" fmla="*/ 8676 h 16058"/>
                  <a:gd name="T72" fmla="*/ 386 w 16058"/>
                  <a:gd name="T73" fmla="*/ 13185 h 16058"/>
                  <a:gd name="T74" fmla="*/ 179 w 16058"/>
                  <a:gd name="T75" fmla="*/ 13512 h 16058"/>
                  <a:gd name="T76" fmla="*/ 46 w 16058"/>
                  <a:gd name="T77" fmla="*/ 13883 h 16058"/>
                  <a:gd name="T78" fmla="*/ 0 w 16058"/>
                  <a:gd name="T79" fmla="*/ 14287 h 16058"/>
                  <a:gd name="T80" fmla="*/ 175 w 16058"/>
                  <a:gd name="T81" fmla="*/ 15054 h 16058"/>
                  <a:gd name="T82" fmla="*/ 644 w 16058"/>
                  <a:gd name="T83" fmla="*/ 15654 h 16058"/>
                  <a:gd name="T84" fmla="*/ 1329 w 16058"/>
                  <a:gd name="T85" fmla="*/ 16002 h 16058"/>
                  <a:gd name="T86" fmla="*/ 1954 w 16058"/>
                  <a:gd name="T87" fmla="*/ 16049 h 16058"/>
                  <a:gd name="T88" fmla="*/ 2344 w 16058"/>
                  <a:gd name="T89" fmla="*/ 15963 h 16058"/>
                  <a:gd name="T90" fmla="*/ 2698 w 16058"/>
                  <a:gd name="T91" fmla="*/ 15795 h 16058"/>
                  <a:gd name="T92" fmla="*/ 3003 w 16058"/>
                  <a:gd name="T93" fmla="*/ 15557 h 16058"/>
                  <a:gd name="T94" fmla="*/ 7703 w 16058"/>
                  <a:gd name="T95" fmla="*/ 11572 h 16058"/>
                  <a:gd name="T96" fmla="*/ 8472 w 16058"/>
                  <a:gd name="T97" fmla="*/ 11837 h 16058"/>
                  <a:gd name="T98" fmla="*/ 9285 w 16058"/>
                  <a:gd name="T99" fmla="*/ 11996 h 16058"/>
                  <a:gd name="T100" fmla="*/ 10346 w 16058"/>
                  <a:gd name="T101" fmla="*/ 12035 h 16058"/>
                  <a:gd name="T102" fmla="*/ 12907 w 16058"/>
                  <a:gd name="T103" fmla="*/ 11317 h 16058"/>
                  <a:gd name="T104" fmla="*/ 14862 w 16058"/>
                  <a:gd name="T105" fmla="*/ 9625 h 16058"/>
                  <a:gd name="T106" fmla="*/ 15936 w 16058"/>
                  <a:gd name="T107" fmla="*/ 7235 h 16058"/>
                  <a:gd name="T108" fmla="*/ 15868 w 16058"/>
                  <a:gd name="T109" fmla="*/ 4517 h 16058"/>
                  <a:gd name="T110" fmla="*/ 14683 w 16058"/>
                  <a:gd name="T111" fmla="*/ 2191 h 16058"/>
                  <a:gd name="T112" fmla="*/ 12647 w 16058"/>
                  <a:gd name="T113" fmla="*/ 594 h 16058"/>
                  <a:gd name="T114" fmla="*/ 10036 w 16058"/>
                  <a:gd name="T115" fmla="*/ 0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058" h="16058">
                    <a:moveTo>
                      <a:pt x="10036" y="11040"/>
                    </a:moveTo>
                    <a:lnTo>
                      <a:pt x="9778" y="11034"/>
                    </a:lnTo>
                    <a:lnTo>
                      <a:pt x="9523" y="11014"/>
                    </a:lnTo>
                    <a:lnTo>
                      <a:pt x="9272" y="10982"/>
                    </a:lnTo>
                    <a:lnTo>
                      <a:pt x="9025" y="10938"/>
                    </a:lnTo>
                    <a:lnTo>
                      <a:pt x="8783" y="10882"/>
                    </a:lnTo>
                    <a:lnTo>
                      <a:pt x="8544" y="10814"/>
                    </a:lnTo>
                    <a:lnTo>
                      <a:pt x="8311" y="10736"/>
                    </a:lnTo>
                    <a:lnTo>
                      <a:pt x="8083" y="10645"/>
                    </a:lnTo>
                    <a:lnTo>
                      <a:pt x="7860" y="10545"/>
                    </a:lnTo>
                    <a:lnTo>
                      <a:pt x="7645" y="10434"/>
                    </a:lnTo>
                    <a:lnTo>
                      <a:pt x="7435" y="10313"/>
                    </a:lnTo>
                    <a:lnTo>
                      <a:pt x="7231" y="10183"/>
                    </a:lnTo>
                    <a:lnTo>
                      <a:pt x="7034" y="10043"/>
                    </a:lnTo>
                    <a:lnTo>
                      <a:pt x="6845" y="9894"/>
                    </a:lnTo>
                    <a:lnTo>
                      <a:pt x="6662" y="9736"/>
                    </a:lnTo>
                    <a:lnTo>
                      <a:pt x="6488" y="9570"/>
                    </a:lnTo>
                    <a:lnTo>
                      <a:pt x="6322" y="9396"/>
                    </a:lnTo>
                    <a:lnTo>
                      <a:pt x="6164" y="9213"/>
                    </a:lnTo>
                    <a:lnTo>
                      <a:pt x="6015" y="9024"/>
                    </a:lnTo>
                    <a:lnTo>
                      <a:pt x="5875" y="8827"/>
                    </a:lnTo>
                    <a:lnTo>
                      <a:pt x="5745" y="8624"/>
                    </a:lnTo>
                    <a:lnTo>
                      <a:pt x="5624" y="8413"/>
                    </a:lnTo>
                    <a:lnTo>
                      <a:pt x="5513" y="8198"/>
                    </a:lnTo>
                    <a:lnTo>
                      <a:pt x="5413" y="7975"/>
                    </a:lnTo>
                    <a:lnTo>
                      <a:pt x="5322" y="7747"/>
                    </a:lnTo>
                    <a:lnTo>
                      <a:pt x="5244" y="7514"/>
                    </a:lnTo>
                    <a:lnTo>
                      <a:pt x="5176" y="7275"/>
                    </a:lnTo>
                    <a:lnTo>
                      <a:pt x="5120" y="7033"/>
                    </a:lnTo>
                    <a:lnTo>
                      <a:pt x="5076" y="6786"/>
                    </a:lnTo>
                    <a:lnTo>
                      <a:pt x="5044" y="6535"/>
                    </a:lnTo>
                    <a:lnTo>
                      <a:pt x="5025" y="6280"/>
                    </a:lnTo>
                    <a:lnTo>
                      <a:pt x="5018" y="6022"/>
                    </a:lnTo>
                    <a:lnTo>
                      <a:pt x="5025" y="5764"/>
                    </a:lnTo>
                    <a:lnTo>
                      <a:pt x="5044" y="5509"/>
                    </a:lnTo>
                    <a:lnTo>
                      <a:pt x="5076" y="5258"/>
                    </a:lnTo>
                    <a:lnTo>
                      <a:pt x="5120" y="5011"/>
                    </a:lnTo>
                    <a:lnTo>
                      <a:pt x="5176" y="4768"/>
                    </a:lnTo>
                    <a:lnTo>
                      <a:pt x="5244" y="4529"/>
                    </a:lnTo>
                    <a:lnTo>
                      <a:pt x="5322" y="4297"/>
                    </a:lnTo>
                    <a:lnTo>
                      <a:pt x="5413" y="4069"/>
                    </a:lnTo>
                    <a:lnTo>
                      <a:pt x="5513" y="3846"/>
                    </a:lnTo>
                    <a:lnTo>
                      <a:pt x="5624" y="3630"/>
                    </a:lnTo>
                    <a:lnTo>
                      <a:pt x="5745" y="3420"/>
                    </a:lnTo>
                    <a:lnTo>
                      <a:pt x="5875" y="3217"/>
                    </a:lnTo>
                    <a:lnTo>
                      <a:pt x="6015" y="3020"/>
                    </a:lnTo>
                    <a:lnTo>
                      <a:pt x="6164" y="2830"/>
                    </a:lnTo>
                    <a:lnTo>
                      <a:pt x="6322" y="2648"/>
                    </a:lnTo>
                    <a:lnTo>
                      <a:pt x="6488" y="2474"/>
                    </a:lnTo>
                    <a:lnTo>
                      <a:pt x="6662" y="2307"/>
                    </a:lnTo>
                    <a:lnTo>
                      <a:pt x="6845" y="2150"/>
                    </a:lnTo>
                    <a:lnTo>
                      <a:pt x="7034" y="2000"/>
                    </a:lnTo>
                    <a:lnTo>
                      <a:pt x="7231" y="1861"/>
                    </a:lnTo>
                    <a:lnTo>
                      <a:pt x="7435" y="1730"/>
                    </a:lnTo>
                    <a:lnTo>
                      <a:pt x="7645" y="1610"/>
                    </a:lnTo>
                    <a:lnTo>
                      <a:pt x="7860" y="1498"/>
                    </a:lnTo>
                    <a:lnTo>
                      <a:pt x="8083" y="1398"/>
                    </a:lnTo>
                    <a:lnTo>
                      <a:pt x="8311" y="1308"/>
                    </a:lnTo>
                    <a:lnTo>
                      <a:pt x="8544" y="1229"/>
                    </a:lnTo>
                    <a:lnTo>
                      <a:pt x="8783" y="1161"/>
                    </a:lnTo>
                    <a:lnTo>
                      <a:pt x="9025" y="1106"/>
                    </a:lnTo>
                    <a:lnTo>
                      <a:pt x="9272" y="1062"/>
                    </a:lnTo>
                    <a:lnTo>
                      <a:pt x="9523" y="1030"/>
                    </a:lnTo>
                    <a:lnTo>
                      <a:pt x="9778" y="1010"/>
                    </a:lnTo>
                    <a:lnTo>
                      <a:pt x="10036" y="1004"/>
                    </a:lnTo>
                    <a:lnTo>
                      <a:pt x="10294" y="1010"/>
                    </a:lnTo>
                    <a:lnTo>
                      <a:pt x="10549" y="1030"/>
                    </a:lnTo>
                    <a:lnTo>
                      <a:pt x="10800" y="1062"/>
                    </a:lnTo>
                    <a:lnTo>
                      <a:pt x="11048" y="1106"/>
                    </a:lnTo>
                    <a:lnTo>
                      <a:pt x="11291" y="1161"/>
                    </a:lnTo>
                    <a:lnTo>
                      <a:pt x="11529" y="1229"/>
                    </a:lnTo>
                    <a:lnTo>
                      <a:pt x="11761" y="1308"/>
                    </a:lnTo>
                    <a:lnTo>
                      <a:pt x="11989" y="1398"/>
                    </a:lnTo>
                    <a:lnTo>
                      <a:pt x="12212" y="1498"/>
                    </a:lnTo>
                    <a:lnTo>
                      <a:pt x="12428" y="1610"/>
                    </a:lnTo>
                    <a:lnTo>
                      <a:pt x="12639" y="1730"/>
                    </a:lnTo>
                    <a:lnTo>
                      <a:pt x="12841" y="1861"/>
                    </a:lnTo>
                    <a:lnTo>
                      <a:pt x="13038" y="2000"/>
                    </a:lnTo>
                    <a:lnTo>
                      <a:pt x="13228" y="2150"/>
                    </a:lnTo>
                    <a:lnTo>
                      <a:pt x="13410" y="2307"/>
                    </a:lnTo>
                    <a:lnTo>
                      <a:pt x="13584" y="2474"/>
                    </a:lnTo>
                    <a:lnTo>
                      <a:pt x="13751" y="2648"/>
                    </a:lnTo>
                    <a:lnTo>
                      <a:pt x="13908" y="2830"/>
                    </a:lnTo>
                    <a:lnTo>
                      <a:pt x="14058" y="3020"/>
                    </a:lnTo>
                    <a:lnTo>
                      <a:pt x="14197" y="3217"/>
                    </a:lnTo>
                    <a:lnTo>
                      <a:pt x="14328" y="3420"/>
                    </a:lnTo>
                    <a:lnTo>
                      <a:pt x="14448" y="3630"/>
                    </a:lnTo>
                    <a:lnTo>
                      <a:pt x="14560" y="3846"/>
                    </a:lnTo>
                    <a:lnTo>
                      <a:pt x="14660" y="4069"/>
                    </a:lnTo>
                    <a:lnTo>
                      <a:pt x="14750" y="4297"/>
                    </a:lnTo>
                    <a:lnTo>
                      <a:pt x="14829" y="4529"/>
                    </a:lnTo>
                    <a:lnTo>
                      <a:pt x="14897" y="4768"/>
                    </a:lnTo>
                    <a:lnTo>
                      <a:pt x="14952" y="5011"/>
                    </a:lnTo>
                    <a:lnTo>
                      <a:pt x="14996" y="5258"/>
                    </a:lnTo>
                    <a:lnTo>
                      <a:pt x="15028" y="5509"/>
                    </a:lnTo>
                    <a:lnTo>
                      <a:pt x="15048" y="5764"/>
                    </a:lnTo>
                    <a:lnTo>
                      <a:pt x="15054" y="6022"/>
                    </a:lnTo>
                    <a:lnTo>
                      <a:pt x="15048" y="6280"/>
                    </a:lnTo>
                    <a:lnTo>
                      <a:pt x="15028" y="6535"/>
                    </a:lnTo>
                    <a:lnTo>
                      <a:pt x="14996" y="6786"/>
                    </a:lnTo>
                    <a:lnTo>
                      <a:pt x="14952" y="7033"/>
                    </a:lnTo>
                    <a:lnTo>
                      <a:pt x="14897" y="7275"/>
                    </a:lnTo>
                    <a:lnTo>
                      <a:pt x="14829" y="7514"/>
                    </a:lnTo>
                    <a:lnTo>
                      <a:pt x="14750" y="7747"/>
                    </a:lnTo>
                    <a:lnTo>
                      <a:pt x="14660" y="7975"/>
                    </a:lnTo>
                    <a:lnTo>
                      <a:pt x="14560" y="8198"/>
                    </a:lnTo>
                    <a:lnTo>
                      <a:pt x="14448" y="8413"/>
                    </a:lnTo>
                    <a:lnTo>
                      <a:pt x="14328" y="8624"/>
                    </a:lnTo>
                    <a:lnTo>
                      <a:pt x="14197" y="8827"/>
                    </a:lnTo>
                    <a:lnTo>
                      <a:pt x="14058" y="9024"/>
                    </a:lnTo>
                    <a:lnTo>
                      <a:pt x="13908" y="9213"/>
                    </a:lnTo>
                    <a:lnTo>
                      <a:pt x="13751" y="9396"/>
                    </a:lnTo>
                    <a:lnTo>
                      <a:pt x="13584" y="9570"/>
                    </a:lnTo>
                    <a:lnTo>
                      <a:pt x="13410" y="9736"/>
                    </a:lnTo>
                    <a:lnTo>
                      <a:pt x="13228" y="9894"/>
                    </a:lnTo>
                    <a:lnTo>
                      <a:pt x="13038" y="10043"/>
                    </a:lnTo>
                    <a:lnTo>
                      <a:pt x="12841" y="10183"/>
                    </a:lnTo>
                    <a:lnTo>
                      <a:pt x="12639" y="10313"/>
                    </a:lnTo>
                    <a:lnTo>
                      <a:pt x="12428" y="10434"/>
                    </a:lnTo>
                    <a:lnTo>
                      <a:pt x="12212" y="10545"/>
                    </a:lnTo>
                    <a:lnTo>
                      <a:pt x="11989" y="10645"/>
                    </a:lnTo>
                    <a:lnTo>
                      <a:pt x="11761" y="10736"/>
                    </a:lnTo>
                    <a:lnTo>
                      <a:pt x="11529" y="10814"/>
                    </a:lnTo>
                    <a:lnTo>
                      <a:pt x="11291" y="10882"/>
                    </a:lnTo>
                    <a:lnTo>
                      <a:pt x="11048" y="10938"/>
                    </a:lnTo>
                    <a:lnTo>
                      <a:pt x="10800" y="10982"/>
                    </a:lnTo>
                    <a:lnTo>
                      <a:pt x="10549" y="11014"/>
                    </a:lnTo>
                    <a:lnTo>
                      <a:pt x="10294" y="11034"/>
                    </a:lnTo>
                    <a:lnTo>
                      <a:pt x="10036" y="11040"/>
                    </a:lnTo>
                    <a:close/>
                    <a:moveTo>
                      <a:pt x="2407" y="14900"/>
                    </a:moveTo>
                    <a:lnTo>
                      <a:pt x="2391" y="14915"/>
                    </a:lnTo>
                    <a:lnTo>
                      <a:pt x="2376" y="14930"/>
                    </a:lnTo>
                    <a:lnTo>
                      <a:pt x="2360" y="14945"/>
                    </a:lnTo>
                    <a:lnTo>
                      <a:pt x="2342" y="14959"/>
                    </a:lnTo>
                    <a:lnTo>
                      <a:pt x="2326" y="14973"/>
                    </a:lnTo>
                    <a:lnTo>
                      <a:pt x="2309" y="14987"/>
                    </a:lnTo>
                    <a:lnTo>
                      <a:pt x="2291" y="15000"/>
                    </a:lnTo>
                    <a:lnTo>
                      <a:pt x="2274" y="15013"/>
                    </a:lnTo>
                    <a:lnTo>
                      <a:pt x="2256" y="15025"/>
                    </a:lnTo>
                    <a:lnTo>
                      <a:pt x="2238" y="15037"/>
                    </a:lnTo>
                    <a:lnTo>
                      <a:pt x="2219" y="15048"/>
                    </a:lnTo>
                    <a:lnTo>
                      <a:pt x="2200" y="15059"/>
                    </a:lnTo>
                    <a:lnTo>
                      <a:pt x="2181" y="15069"/>
                    </a:lnTo>
                    <a:lnTo>
                      <a:pt x="2162" y="15080"/>
                    </a:lnTo>
                    <a:lnTo>
                      <a:pt x="2142" y="15090"/>
                    </a:lnTo>
                    <a:lnTo>
                      <a:pt x="2122" y="15099"/>
                    </a:lnTo>
                    <a:lnTo>
                      <a:pt x="2102" y="15108"/>
                    </a:lnTo>
                    <a:lnTo>
                      <a:pt x="2081" y="15116"/>
                    </a:lnTo>
                    <a:lnTo>
                      <a:pt x="2060" y="15123"/>
                    </a:lnTo>
                    <a:lnTo>
                      <a:pt x="2039" y="15130"/>
                    </a:lnTo>
                    <a:lnTo>
                      <a:pt x="2018" y="15137"/>
                    </a:lnTo>
                    <a:lnTo>
                      <a:pt x="1996" y="15143"/>
                    </a:lnTo>
                    <a:lnTo>
                      <a:pt x="1975" y="15148"/>
                    </a:lnTo>
                    <a:lnTo>
                      <a:pt x="1953" y="15153"/>
                    </a:lnTo>
                    <a:lnTo>
                      <a:pt x="1931" y="15158"/>
                    </a:lnTo>
                    <a:lnTo>
                      <a:pt x="1909" y="15162"/>
                    </a:lnTo>
                    <a:lnTo>
                      <a:pt x="1886" y="15165"/>
                    </a:lnTo>
                    <a:lnTo>
                      <a:pt x="1864" y="15168"/>
                    </a:lnTo>
                    <a:lnTo>
                      <a:pt x="1841" y="15170"/>
                    </a:lnTo>
                    <a:lnTo>
                      <a:pt x="1818" y="15171"/>
                    </a:lnTo>
                    <a:lnTo>
                      <a:pt x="1794" y="15172"/>
                    </a:lnTo>
                    <a:lnTo>
                      <a:pt x="1771" y="15172"/>
                    </a:lnTo>
                    <a:lnTo>
                      <a:pt x="1725" y="15171"/>
                    </a:lnTo>
                    <a:lnTo>
                      <a:pt x="1680" y="15168"/>
                    </a:lnTo>
                    <a:lnTo>
                      <a:pt x="1636" y="15162"/>
                    </a:lnTo>
                    <a:lnTo>
                      <a:pt x="1593" y="15154"/>
                    </a:lnTo>
                    <a:lnTo>
                      <a:pt x="1550" y="15145"/>
                    </a:lnTo>
                    <a:lnTo>
                      <a:pt x="1507" y="15133"/>
                    </a:lnTo>
                    <a:lnTo>
                      <a:pt x="1466" y="15119"/>
                    </a:lnTo>
                    <a:lnTo>
                      <a:pt x="1426" y="15103"/>
                    </a:lnTo>
                    <a:lnTo>
                      <a:pt x="1387" y="15084"/>
                    </a:lnTo>
                    <a:lnTo>
                      <a:pt x="1349" y="15065"/>
                    </a:lnTo>
                    <a:lnTo>
                      <a:pt x="1312" y="15044"/>
                    </a:lnTo>
                    <a:lnTo>
                      <a:pt x="1276" y="15021"/>
                    </a:lnTo>
                    <a:lnTo>
                      <a:pt x="1241" y="14996"/>
                    </a:lnTo>
                    <a:lnTo>
                      <a:pt x="1208" y="14970"/>
                    </a:lnTo>
                    <a:lnTo>
                      <a:pt x="1176" y="14942"/>
                    </a:lnTo>
                    <a:lnTo>
                      <a:pt x="1145" y="14913"/>
                    </a:lnTo>
                    <a:lnTo>
                      <a:pt x="1116" y="14882"/>
                    </a:lnTo>
                    <a:lnTo>
                      <a:pt x="1088" y="14850"/>
                    </a:lnTo>
                    <a:lnTo>
                      <a:pt x="1062" y="14817"/>
                    </a:lnTo>
                    <a:lnTo>
                      <a:pt x="1037" y="14782"/>
                    </a:lnTo>
                    <a:lnTo>
                      <a:pt x="1014" y="14746"/>
                    </a:lnTo>
                    <a:lnTo>
                      <a:pt x="993" y="14709"/>
                    </a:lnTo>
                    <a:lnTo>
                      <a:pt x="974" y="14671"/>
                    </a:lnTo>
                    <a:lnTo>
                      <a:pt x="955" y="14632"/>
                    </a:lnTo>
                    <a:lnTo>
                      <a:pt x="939" y="14592"/>
                    </a:lnTo>
                    <a:lnTo>
                      <a:pt x="925" y="14551"/>
                    </a:lnTo>
                    <a:lnTo>
                      <a:pt x="913" y="14508"/>
                    </a:lnTo>
                    <a:lnTo>
                      <a:pt x="903" y="14465"/>
                    </a:lnTo>
                    <a:lnTo>
                      <a:pt x="896" y="14422"/>
                    </a:lnTo>
                    <a:lnTo>
                      <a:pt x="890" y="14378"/>
                    </a:lnTo>
                    <a:lnTo>
                      <a:pt x="887" y="14333"/>
                    </a:lnTo>
                    <a:lnTo>
                      <a:pt x="886" y="14287"/>
                    </a:lnTo>
                    <a:lnTo>
                      <a:pt x="886" y="14264"/>
                    </a:lnTo>
                    <a:lnTo>
                      <a:pt x="887" y="14240"/>
                    </a:lnTo>
                    <a:lnTo>
                      <a:pt x="888" y="14217"/>
                    </a:lnTo>
                    <a:lnTo>
                      <a:pt x="890" y="14194"/>
                    </a:lnTo>
                    <a:lnTo>
                      <a:pt x="893" y="14172"/>
                    </a:lnTo>
                    <a:lnTo>
                      <a:pt x="896" y="14149"/>
                    </a:lnTo>
                    <a:lnTo>
                      <a:pt x="900" y="14127"/>
                    </a:lnTo>
                    <a:lnTo>
                      <a:pt x="905" y="14105"/>
                    </a:lnTo>
                    <a:lnTo>
                      <a:pt x="910" y="14083"/>
                    </a:lnTo>
                    <a:lnTo>
                      <a:pt x="915" y="14062"/>
                    </a:lnTo>
                    <a:lnTo>
                      <a:pt x="921" y="14040"/>
                    </a:lnTo>
                    <a:lnTo>
                      <a:pt x="928" y="14019"/>
                    </a:lnTo>
                    <a:lnTo>
                      <a:pt x="935" y="13998"/>
                    </a:lnTo>
                    <a:lnTo>
                      <a:pt x="942" y="13977"/>
                    </a:lnTo>
                    <a:lnTo>
                      <a:pt x="950" y="13956"/>
                    </a:lnTo>
                    <a:lnTo>
                      <a:pt x="959" y="13936"/>
                    </a:lnTo>
                    <a:lnTo>
                      <a:pt x="968" y="13916"/>
                    </a:lnTo>
                    <a:lnTo>
                      <a:pt x="978" y="13896"/>
                    </a:lnTo>
                    <a:lnTo>
                      <a:pt x="988" y="13877"/>
                    </a:lnTo>
                    <a:lnTo>
                      <a:pt x="999" y="13858"/>
                    </a:lnTo>
                    <a:lnTo>
                      <a:pt x="1010" y="13839"/>
                    </a:lnTo>
                    <a:lnTo>
                      <a:pt x="1021" y="13820"/>
                    </a:lnTo>
                    <a:lnTo>
                      <a:pt x="1033" y="13802"/>
                    </a:lnTo>
                    <a:lnTo>
                      <a:pt x="1045" y="13784"/>
                    </a:lnTo>
                    <a:lnTo>
                      <a:pt x="1058" y="13767"/>
                    </a:lnTo>
                    <a:lnTo>
                      <a:pt x="1071" y="13749"/>
                    </a:lnTo>
                    <a:lnTo>
                      <a:pt x="1085" y="13732"/>
                    </a:lnTo>
                    <a:lnTo>
                      <a:pt x="1099" y="13716"/>
                    </a:lnTo>
                    <a:lnTo>
                      <a:pt x="1113" y="13698"/>
                    </a:lnTo>
                    <a:lnTo>
                      <a:pt x="1127" y="13682"/>
                    </a:lnTo>
                    <a:lnTo>
                      <a:pt x="1142" y="13667"/>
                    </a:lnTo>
                    <a:lnTo>
                      <a:pt x="1158" y="13651"/>
                    </a:lnTo>
                    <a:lnTo>
                      <a:pt x="1154" y="13647"/>
                    </a:lnTo>
                    <a:lnTo>
                      <a:pt x="5202" y="9601"/>
                    </a:lnTo>
                    <a:lnTo>
                      <a:pt x="5235" y="9645"/>
                    </a:lnTo>
                    <a:lnTo>
                      <a:pt x="5268" y="9689"/>
                    </a:lnTo>
                    <a:lnTo>
                      <a:pt x="5302" y="9733"/>
                    </a:lnTo>
                    <a:lnTo>
                      <a:pt x="5337" y="9776"/>
                    </a:lnTo>
                    <a:lnTo>
                      <a:pt x="5372" y="9819"/>
                    </a:lnTo>
                    <a:lnTo>
                      <a:pt x="5408" y="9863"/>
                    </a:lnTo>
                    <a:lnTo>
                      <a:pt x="5443" y="9906"/>
                    </a:lnTo>
                    <a:lnTo>
                      <a:pt x="5479" y="9948"/>
                    </a:lnTo>
                    <a:lnTo>
                      <a:pt x="5516" y="9989"/>
                    </a:lnTo>
                    <a:lnTo>
                      <a:pt x="5552" y="10031"/>
                    </a:lnTo>
                    <a:lnTo>
                      <a:pt x="5589" y="10072"/>
                    </a:lnTo>
                    <a:lnTo>
                      <a:pt x="5627" y="10114"/>
                    </a:lnTo>
                    <a:lnTo>
                      <a:pt x="5665" y="10154"/>
                    </a:lnTo>
                    <a:lnTo>
                      <a:pt x="5704" y="10194"/>
                    </a:lnTo>
                    <a:lnTo>
                      <a:pt x="5742" y="10234"/>
                    </a:lnTo>
                    <a:lnTo>
                      <a:pt x="5781" y="10273"/>
                    </a:lnTo>
                    <a:lnTo>
                      <a:pt x="5820" y="10312"/>
                    </a:lnTo>
                    <a:lnTo>
                      <a:pt x="5860" y="10350"/>
                    </a:lnTo>
                    <a:lnTo>
                      <a:pt x="5900" y="10390"/>
                    </a:lnTo>
                    <a:lnTo>
                      <a:pt x="5940" y="10427"/>
                    </a:lnTo>
                    <a:lnTo>
                      <a:pt x="5982" y="10465"/>
                    </a:lnTo>
                    <a:lnTo>
                      <a:pt x="6023" y="10502"/>
                    </a:lnTo>
                    <a:lnTo>
                      <a:pt x="6064" y="10539"/>
                    </a:lnTo>
                    <a:lnTo>
                      <a:pt x="6106" y="10575"/>
                    </a:lnTo>
                    <a:lnTo>
                      <a:pt x="6148" y="10611"/>
                    </a:lnTo>
                    <a:lnTo>
                      <a:pt x="6190" y="10647"/>
                    </a:lnTo>
                    <a:lnTo>
                      <a:pt x="6234" y="10683"/>
                    </a:lnTo>
                    <a:lnTo>
                      <a:pt x="6277" y="10718"/>
                    </a:lnTo>
                    <a:lnTo>
                      <a:pt x="6320" y="10752"/>
                    </a:lnTo>
                    <a:lnTo>
                      <a:pt x="6364" y="10786"/>
                    </a:lnTo>
                    <a:lnTo>
                      <a:pt x="6408" y="10820"/>
                    </a:lnTo>
                    <a:lnTo>
                      <a:pt x="6453" y="10854"/>
                    </a:lnTo>
                    <a:lnTo>
                      <a:pt x="2407" y="14900"/>
                    </a:lnTo>
                    <a:close/>
                    <a:moveTo>
                      <a:pt x="10036" y="0"/>
                    </a:moveTo>
                    <a:lnTo>
                      <a:pt x="9726" y="8"/>
                    </a:lnTo>
                    <a:lnTo>
                      <a:pt x="9421" y="31"/>
                    </a:lnTo>
                    <a:lnTo>
                      <a:pt x="9119" y="69"/>
                    </a:lnTo>
                    <a:lnTo>
                      <a:pt x="8823" y="122"/>
                    </a:lnTo>
                    <a:lnTo>
                      <a:pt x="8532" y="190"/>
                    </a:lnTo>
                    <a:lnTo>
                      <a:pt x="8246" y="271"/>
                    </a:lnTo>
                    <a:lnTo>
                      <a:pt x="7966" y="365"/>
                    </a:lnTo>
                    <a:lnTo>
                      <a:pt x="7693" y="474"/>
                    </a:lnTo>
                    <a:lnTo>
                      <a:pt x="7426" y="594"/>
                    </a:lnTo>
                    <a:lnTo>
                      <a:pt x="7166" y="727"/>
                    </a:lnTo>
                    <a:lnTo>
                      <a:pt x="6914" y="872"/>
                    </a:lnTo>
                    <a:lnTo>
                      <a:pt x="6669" y="1029"/>
                    </a:lnTo>
                    <a:lnTo>
                      <a:pt x="6433" y="1196"/>
                    </a:lnTo>
                    <a:lnTo>
                      <a:pt x="6206" y="1375"/>
                    </a:lnTo>
                    <a:lnTo>
                      <a:pt x="5988" y="1565"/>
                    </a:lnTo>
                    <a:lnTo>
                      <a:pt x="5778" y="1763"/>
                    </a:lnTo>
                    <a:lnTo>
                      <a:pt x="5579" y="1973"/>
                    </a:lnTo>
                    <a:lnTo>
                      <a:pt x="5389" y="2191"/>
                    </a:lnTo>
                    <a:lnTo>
                      <a:pt x="5211" y="2419"/>
                    </a:lnTo>
                    <a:lnTo>
                      <a:pt x="5043" y="2655"/>
                    </a:lnTo>
                    <a:lnTo>
                      <a:pt x="4887" y="2899"/>
                    </a:lnTo>
                    <a:lnTo>
                      <a:pt x="4741" y="3151"/>
                    </a:lnTo>
                    <a:lnTo>
                      <a:pt x="4609" y="3411"/>
                    </a:lnTo>
                    <a:lnTo>
                      <a:pt x="4488" y="3678"/>
                    </a:lnTo>
                    <a:lnTo>
                      <a:pt x="4380" y="3951"/>
                    </a:lnTo>
                    <a:lnTo>
                      <a:pt x="4285" y="4231"/>
                    </a:lnTo>
                    <a:lnTo>
                      <a:pt x="4204" y="4517"/>
                    </a:lnTo>
                    <a:lnTo>
                      <a:pt x="4137" y="4808"/>
                    </a:lnTo>
                    <a:lnTo>
                      <a:pt x="4084" y="5104"/>
                    </a:lnTo>
                    <a:lnTo>
                      <a:pt x="4046" y="5407"/>
                    </a:lnTo>
                    <a:lnTo>
                      <a:pt x="4023" y="5712"/>
                    </a:lnTo>
                    <a:lnTo>
                      <a:pt x="4015" y="6022"/>
                    </a:lnTo>
                    <a:lnTo>
                      <a:pt x="4016" y="6117"/>
                    </a:lnTo>
                    <a:lnTo>
                      <a:pt x="4018" y="6211"/>
                    </a:lnTo>
                    <a:lnTo>
                      <a:pt x="4022" y="6306"/>
                    </a:lnTo>
                    <a:lnTo>
                      <a:pt x="4027" y="6400"/>
                    </a:lnTo>
                    <a:lnTo>
                      <a:pt x="4033" y="6493"/>
                    </a:lnTo>
                    <a:lnTo>
                      <a:pt x="4041" y="6587"/>
                    </a:lnTo>
                    <a:lnTo>
                      <a:pt x="4051" y="6680"/>
                    </a:lnTo>
                    <a:lnTo>
                      <a:pt x="4062" y="6772"/>
                    </a:lnTo>
                    <a:lnTo>
                      <a:pt x="4074" y="6864"/>
                    </a:lnTo>
                    <a:lnTo>
                      <a:pt x="4087" y="6956"/>
                    </a:lnTo>
                    <a:lnTo>
                      <a:pt x="4102" y="7046"/>
                    </a:lnTo>
                    <a:lnTo>
                      <a:pt x="4119" y="7138"/>
                    </a:lnTo>
                    <a:lnTo>
                      <a:pt x="4136" y="7227"/>
                    </a:lnTo>
                    <a:lnTo>
                      <a:pt x="4155" y="7317"/>
                    </a:lnTo>
                    <a:lnTo>
                      <a:pt x="4176" y="7406"/>
                    </a:lnTo>
                    <a:lnTo>
                      <a:pt x="4197" y="7495"/>
                    </a:lnTo>
                    <a:lnTo>
                      <a:pt x="4220" y="7583"/>
                    </a:lnTo>
                    <a:lnTo>
                      <a:pt x="4244" y="7671"/>
                    </a:lnTo>
                    <a:lnTo>
                      <a:pt x="4270" y="7758"/>
                    </a:lnTo>
                    <a:lnTo>
                      <a:pt x="4298" y="7844"/>
                    </a:lnTo>
                    <a:lnTo>
                      <a:pt x="4326" y="7930"/>
                    </a:lnTo>
                    <a:lnTo>
                      <a:pt x="4355" y="8015"/>
                    </a:lnTo>
                    <a:lnTo>
                      <a:pt x="4386" y="8100"/>
                    </a:lnTo>
                    <a:lnTo>
                      <a:pt x="4417" y="8185"/>
                    </a:lnTo>
                    <a:lnTo>
                      <a:pt x="4450" y="8268"/>
                    </a:lnTo>
                    <a:lnTo>
                      <a:pt x="4484" y="8351"/>
                    </a:lnTo>
                    <a:lnTo>
                      <a:pt x="4520" y="8433"/>
                    </a:lnTo>
                    <a:lnTo>
                      <a:pt x="4556" y="8515"/>
                    </a:lnTo>
                    <a:lnTo>
                      <a:pt x="4595" y="8596"/>
                    </a:lnTo>
                    <a:lnTo>
                      <a:pt x="4634" y="8676"/>
                    </a:lnTo>
                    <a:lnTo>
                      <a:pt x="4673" y="8757"/>
                    </a:lnTo>
                    <a:lnTo>
                      <a:pt x="4715" y="8835"/>
                    </a:lnTo>
                    <a:lnTo>
                      <a:pt x="528" y="13021"/>
                    </a:lnTo>
                    <a:lnTo>
                      <a:pt x="531" y="13025"/>
                    </a:lnTo>
                    <a:lnTo>
                      <a:pt x="501" y="13055"/>
                    </a:lnTo>
                    <a:lnTo>
                      <a:pt x="471" y="13086"/>
                    </a:lnTo>
                    <a:lnTo>
                      <a:pt x="443" y="13118"/>
                    </a:lnTo>
                    <a:lnTo>
                      <a:pt x="414" y="13152"/>
                    </a:lnTo>
                    <a:lnTo>
                      <a:pt x="386" y="13185"/>
                    </a:lnTo>
                    <a:lnTo>
                      <a:pt x="360" y="13219"/>
                    </a:lnTo>
                    <a:lnTo>
                      <a:pt x="335" y="13253"/>
                    </a:lnTo>
                    <a:lnTo>
                      <a:pt x="310" y="13288"/>
                    </a:lnTo>
                    <a:lnTo>
                      <a:pt x="286" y="13324"/>
                    </a:lnTo>
                    <a:lnTo>
                      <a:pt x="263" y="13360"/>
                    </a:lnTo>
                    <a:lnTo>
                      <a:pt x="241" y="13397"/>
                    </a:lnTo>
                    <a:lnTo>
                      <a:pt x="219" y="13436"/>
                    </a:lnTo>
                    <a:lnTo>
                      <a:pt x="199" y="13474"/>
                    </a:lnTo>
                    <a:lnTo>
                      <a:pt x="179" y="13512"/>
                    </a:lnTo>
                    <a:lnTo>
                      <a:pt x="161" y="13551"/>
                    </a:lnTo>
                    <a:lnTo>
                      <a:pt x="143" y="13591"/>
                    </a:lnTo>
                    <a:lnTo>
                      <a:pt x="126" y="13631"/>
                    </a:lnTo>
                    <a:lnTo>
                      <a:pt x="110" y="13672"/>
                    </a:lnTo>
                    <a:lnTo>
                      <a:pt x="95" y="13714"/>
                    </a:lnTo>
                    <a:lnTo>
                      <a:pt x="81" y="13755"/>
                    </a:lnTo>
                    <a:lnTo>
                      <a:pt x="69" y="13797"/>
                    </a:lnTo>
                    <a:lnTo>
                      <a:pt x="57" y="13840"/>
                    </a:lnTo>
                    <a:lnTo>
                      <a:pt x="46" y="13883"/>
                    </a:lnTo>
                    <a:lnTo>
                      <a:pt x="37" y="13926"/>
                    </a:lnTo>
                    <a:lnTo>
                      <a:pt x="28" y="13970"/>
                    </a:lnTo>
                    <a:lnTo>
                      <a:pt x="21" y="14015"/>
                    </a:lnTo>
                    <a:lnTo>
                      <a:pt x="15" y="14059"/>
                    </a:lnTo>
                    <a:lnTo>
                      <a:pt x="9" y="14104"/>
                    </a:lnTo>
                    <a:lnTo>
                      <a:pt x="5" y="14149"/>
                    </a:lnTo>
                    <a:lnTo>
                      <a:pt x="2" y="14195"/>
                    </a:lnTo>
                    <a:lnTo>
                      <a:pt x="1" y="14240"/>
                    </a:lnTo>
                    <a:lnTo>
                      <a:pt x="0" y="14287"/>
                    </a:lnTo>
                    <a:lnTo>
                      <a:pt x="2" y="14378"/>
                    </a:lnTo>
                    <a:lnTo>
                      <a:pt x="9" y="14468"/>
                    </a:lnTo>
                    <a:lnTo>
                      <a:pt x="20" y="14557"/>
                    </a:lnTo>
                    <a:lnTo>
                      <a:pt x="36" y="14644"/>
                    </a:lnTo>
                    <a:lnTo>
                      <a:pt x="56" y="14729"/>
                    </a:lnTo>
                    <a:lnTo>
                      <a:pt x="79" y="14814"/>
                    </a:lnTo>
                    <a:lnTo>
                      <a:pt x="107" y="14896"/>
                    </a:lnTo>
                    <a:lnTo>
                      <a:pt x="140" y="14976"/>
                    </a:lnTo>
                    <a:lnTo>
                      <a:pt x="175" y="15054"/>
                    </a:lnTo>
                    <a:lnTo>
                      <a:pt x="214" y="15132"/>
                    </a:lnTo>
                    <a:lnTo>
                      <a:pt x="256" y="15205"/>
                    </a:lnTo>
                    <a:lnTo>
                      <a:pt x="302" y="15277"/>
                    </a:lnTo>
                    <a:lnTo>
                      <a:pt x="352" y="15346"/>
                    </a:lnTo>
                    <a:lnTo>
                      <a:pt x="404" y="15414"/>
                    </a:lnTo>
                    <a:lnTo>
                      <a:pt x="460" y="15478"/>
                    </a:lnTo>
                    <a:lnTo>
                      <a:pt x="519" y="15539"/>
                    </a:lnTo>
                    <a:lnTo>
                      <a:pt x="580" y="15598"/>
                    </a:lnTo>
                    <a:lnTo>
                      <a:pt x="644" y="15654"/>
                    </a:lnTo>
                    <a:lnTo>
                      <a:pt x="712" y="15706"/>
                    </a:lnTo>
                    <a:lnTo>
                      <a:pt x="781" y="15756"/>
                    </a:lnTo>
                    <a:lnTo>
                      <a:pt x="853" y="15801"/>
                    </a:lnTo>
                    <a:lnTo>
                      <a:pt x="926" y="15844"/>
                    </a:lnTo>
                    <a:lnTo>
                      <a:pt x="1004" y="15883"/>
                    </a:lnTo>
                    <a:lnTo>
                      <a:pt x="1082" y="15918"/>
                    </a:lnTo>
                    <a:lnTo>
                      <a:pt x="1162" y="15951"/>
                    </a:lnTo>
                    <a:lnTo>
                      <a:pt x="1244" y="15979"/>
                    </a:lnTo>
                    <a:lnTo>
                      <a:pt x="1329" y="16002"/>
                    </a:lnTo>
                    <a:lnTo>
                      <a:pt x="1414" y="16022"/>
                    </a:lnTo>
                    <a:lnTo>
                      <a:pt x="1501" y="16038"/>
                    </a:lnTo>
                    <a:lnTo>
                      <a:pt x="1590" y="16049"/>
                    </a:lnTo>
                    <a:lnTo>
                      <a:pt x="1680" y="16056"/>
                    </a:lnTo>
                    <a:lnTo>
                      <a:pt x="1771" y="16058"/>
                    </a:lnTo>
                    <a:lnTo>
                      <a:pt x="1818" y="16057"/>
                    </a:lnTo>
                    <a:lnTo>
                      <a:pt x="1863" y="16056"/>
                    </a:lnTo>
                    <a:lnTo>
                      <a:pt x="1909" y="16053"/>
                    </a:lnTo>
                    <a:lnTo>
                      <a:pt x="1954" y="16049"/>
                    </a:lnTo>
                    <a:lnTo>
                      <a:pt x="1999" y="16043"/>
                    </a:lnTo>
                    <a:lnTo>
                      <a:pt x="2043" y="16037"/>
                    </a:lnTo>
                    <a:lnTo>
                      <a:pt x="2088" y="16030"/>
                    </a:lnTo>
                    <a:lnTo>
                      <a:pt x="2132" y="16021"/>
                    </a:lnTo>
                    <a:lnTo>
                      <a:pt x="2175" y="16012"/>
                    </a:lnTo>
                    <a:lnTo>
                      <a:pt x="2218" y="16001"/>
                    </a:lnTo>
                    <a:lnTo>
                      <a:pt x="2261" y="15989"/>
                    </a:lnTo>
                    <a:lnTo>
                      <a:pt x="2302" y="15977"/>
                    </a:lnTo>
                    <a:lnTo>
                      <a:pt x="2344" y="15963"/>
                    </a:lnTo>
                    <a:lnTo>
                      <a:pt x="2386" y="15948"/>
                    </a:lnTo>
                    <a:lnTo>
                      <a:pt x="2427" y="15932"/>
                    </a:lnTo>
                    <a:lnTo>
                      <a:pt x="2467" y="15915"/>
                    </a:lnTo>
                    <a:lnTo>
                      <a:pt x="2507" y="15897"/>
                    </a:lnTo>
                    <a:lnTo>
                      <a:pt x="2546" y="15878"/>
                    </a:lnTo>
                    <a:lnTo>
                      <a:pt x="2584" y="15859"/>
                    </a:lnTo>
                    <a:lnTo>
                      <a:pt x="2622" y="15839"/>
                    </a:lnTo>
                    <a:lnTo>
                      <a:pt x="2661" y="15817"/>
                    </a:lnTo>
                    <a:lnTo>
                      <a:pt x="2698" y="15795"/>
                    </a:lnTo>
                    <a:lnTo>
                      <a:pt x="2734" y="15772"/>
                    </a:lnTo>
                    <a:lnTo>
                      <a:pt x="2770" y="15748"/>
                    </a:lnTo>
                    <a:lnTo>
                      <a:pt x="2805" y="15723"/>
                    </a:lnTo>
                    <a:lnTo>
                      <a:pt x="2839" y="15698"/>
                    </a:lnTo>
                    <a:lnTo>
                      <a:pt x="2873" y="15671"/>
                    </a:lnTo>
                    <a:lnTo>
                      <a:pt x="2906" y="15644"/>
                    </a:lnTo>
                    <a:lnTo>
                      <a:pt x="2940" y="15615"/>
                    </a:lnTo>
                    <a:lnTo>
                      <a:pt x="2971" y="15587"/>
                    </a:lnTo>
                    <a:lnTo>
                      <a:pt x="3003" y="15557"/>
                    </a:lnTo>
                    <a:lnTo>
                      <a:pt x="3033" y="15527"/>
                    </a:lnTo>
                    <a:lnTo>
                      <a:pt x="3032" y="15526"/>
                    </a:lnTo>
                    <a:lnTo>
                      <a:pt x="7217" y="11342"/>
                    </a:lnTo>
                    <a:lnTo>
                      <a:pt x="7296" y="11383"/>
                    </a:lnTo>
                    <a:lnTo>
                      <a:pt x="7377" y="11423"/>
                    </a:lnTo>
                    <a:lnTo>
                      <a:pt x="7457" y="11462"/>
                    </a:lnTo>
                    <a:lnTo>
                      <a:pt x="7538" y="11500"/>
                    </a:lnTo>
                    <a:lnTo>
                      <a:pt x="7621" y="11537"/>
                    </a:lnTo>
                    <a:lnTo>
                      <a:pt x="7703" y="11572"/>
                    </a:lnTo>
                    <a:lnTo>
                      <a:pt x="7786" y="11606"/>
                    </a:lnTo>
                    <a:lnTo>
                      <a:pt x="7869" y="11640"/>
                    </a:lnTo>
                    <a:lnTo>
                      <a:pt x="7954" y="11671"/>
                    </a:lnTo>
                    <a:lnTo>
                      <a:pt x="8039" y="11702"/>
                    </a:lnTo>
                    <a:lnTo>
                      <a:pt x="8124" y="11731"/>
                    </a:lnTo>
                    <a:lnTo>
                      <a:pt x="8211" y="11759"/>
                    </a:lnTo>
                    <a:lnTo>
                      <a:pt x="8297" y="11787"/>
                    </a:lnTo>
                    <a:lnTo>
                      <a:pt x="8384" y="11813"/>
                    </a:lnTo>
                    <a:lnTo>
                      <a:pt x="8472" y="11837"/>
                    </a:lnTo>
                    <a:lnTo>
                      <a:pt x="8560" y="11860"/>
                    </a:lnTo>
                    <a:lnTo>
                      <a:pt x="8649" y="11882"/>
                    </a:lnTo>
                    <a:lnTo>
                      <a:pt x="8739" y="11902"/>
                    </a:lnTo>
                    <a:lnTo>
                      <a:pt x="8828" y="11921"/>
                    </a:lnTo>
                    <a:lnTo>
                      <a:pt x="8918" y="11939"/>
                    </a:lnTo>
                    <a:lnTo>
                      <a:pt x="9010" y="11955"/>
                    </a:lnTo>
                    <a:lnTo>
                      <a:pt x="9100" y="11970"/>
                    </a:lnTo>
                    <a:lnTo>
                      <a:pt x="9192" y="11984"/>
                    </a:lnTo>
                    <a:lnTo>
                      <a:pt x="9285" y="11996"/>
                    </a:lnTo>
                    <a:lnTo>
                      <a:pt x="9377" y="12007"/>
                    </a:lnTo>
                    <a:lnTo>
                      <a:pt x="9470" y="12016"/>
                    </a:lnTo>
                    <a:lnTo>
                      <a:pt x="9564" y="12024"/>
                    </a:lnTo>
                    <a:lnTo>
                      <a:pt x="9657" y="12031"/>
                    </a:lnTo>
                    <a:lnTo>
                      <a:pt x="9751" y="12036"/>
                    </a:lnTo>
                    <a:lnTo>
                      <a:pt x="9846" y="12040"/>
                    </a:lnTo>
                    <a:lnTo>
                      <a:pt x="9941" y="12042"/>
                    </a:lnTo>
                    <a:lnTo>
                      <a:pt x="10036" y="12044"/>
                    </a:lnTo>
                    <a:lnTo>
                      <a:pt x="10346" y="12035"/>
                    </a:lnTo>
                    <a:lnTo>
                      <a:pt x="10651" y="12012"/>
                    </a:lnTo>
                    <a:lnTo>
                      <a:pt x="10954" y="11974"/>
                    </a:lnTo>
                    <a:lnTo>
                      <a:pt x="11250" y="11921"/>
                    </a:lnTo>
                    <a:lnTo>
                      <a:pt x="11541" y="11854"/>
                    </a:lnTo>
                    <a:lnTo>
                      <a:pt x="11827" y="11773"/>
                    </a:lnTo>
                    <a:lnTo>
                      <a:pt x="12107" y="11678"/>
                    </a:lnTo>
                    <a:lnTo>
                      <a:pt x="12380" y="11570"/>
                    </a:lnTo>
                    <a:lnTo>
                      <a:pt x="12647" y="11449"/>
                    </a:lnTo>
                    <a:lnTo>
                      <a:pt x="12907" y="11317"/>
                    </a:lnTo>
                    <a:lnTo>
                      <a:pt x="13159" y="11171"/>
                    </a:lnTo>
                    <a:lnTo>
                      <a:pt x="13403" y="11015"/>
                    </a:lnTo>
                    <a:lnTo>
                      <a:pt x="13639" y="10847"/>
                    </a:lnTo>
                    <a:lnTo>
                      <a:pt x="13866" y="10669"/>
                    </a:lnTo>
                    <a:lnTo>
                      <a:pt x="14085" y="10479"/>
                    </a:lnTo>
                    <a:lnTo>
                      <a:pt x="14295" y="10280"/>
                    </a:lnTo>
                    <a:lnTo>
                      <a:pt x="14493" y="10070"/>
                    </a:lnTo>
                    <a:lnTo>
                      <a:pt x="14683" y="9852"/>
                    </a:lnTo>
                    <a:lnTo>
                      <a:pt x="14862" y="9625"/>
                    </a:lnTo>
                    <a:lnTo>
                      <a:pt x="15029" y="9389"/>
                    </a:lnTo>
                    <a:lnTo>
                      <a:pt x="15186" y="9144"/>
                    </a:lnTo>
                    <a:lnTo>
                      <a:pt x="15331" y="8892"/>
                    </a:lnTo>
                    <a:lnTo>
                      <a:pt x="15464" y="8632"/>
                    </a:lnTo>
                    <a:lnTo>
                      <a:pt x="15584" y="8365"/>
                    </a:lnTo>
                    <a:lnTo>
                      <a:pt x="15693" y="8092"/>
                    </a:lnTo>
                    <a:lnTo>
                      <a:pt x="15787" y="7812"/>
                    </a:lnTo>
                    <a:lnTo>
                      <a:pt x="15868" y="7526"/>
                    </a:lnTo>
                    <a:lnTo>
                      <a:pt x="15936" y="7235"/>
                    </a:lnTo>
                    <a:lnTo>
                      <a:pt x="15989" y="6939"/>
                    </a:lnTo>
                    <a:lnTo>
                      <a:pt x="16027" y="6638"/>
                    </a:lnTo>
                    <a:lnTo>
                      <a:pt x="16050" y="6332"/>
                    </a:lnTo>
                    <a:lnTo>
                      <a:pt x="16058" y="6022"/>
                    </a:lnTo>
                    <a:lnTo>
                      <a:pt x="16050" y="5712"/>
                    </a:lnTo>
                    <a:lnTo>
                      <a:pt x="16027" y="5407"/>
                    </a:lnTo>
                    <a:lnTo>
                      <a:pt x="15989" y="5104"/>
                    </a:lnTo>
                    <a:lnTo>
                      <a:pt x="15936" y="4808"/>
                    </a:lnTo>
                    <a:lnTo>
                      <a:pt x="15868" y="4517"/>
                    </a:lnTo>
                    <a:lnTo>
                      <a:pt x="15787" y="4231"/>
                    </a:lnTo>
                    <a:lnTo>
                      <a:pt x="15693" y="3951"/>
                    </a:lnTo>
                    <a:lnTo>
                      <a:pt x="15584" y="3678"/>
                    </a:lnTo>
                    <a:lnTo>
                      <a:pt x="15464" y="3411"/>
                    </a:lnTo>
                    <a:lnTo>
                      <a:pt x="15331" y="3151"/>
                    </a:lnTo>
                    <a:lnTo>
                      <a:pt x="15186" y="2899"/>
                    </a:lnTo>
                    <a:lnTo>
                      <a:pt x="15029" y="2655"/>
                    </a:lnTo>
                    <a:lnTo>
                      <a:pt x="14862" y="2419"/>
                    </a:lnTo>
                    <a:lnTo>
                      <a:pt x="14683" y="2191"/>
                    </a:lnTo>
                    <a:lnTo>
                      <a:pt x="14493" y="1973"/>
                    </a:lnTo>
                    <a:lnTo>
                      <a:pt x="14295" y="1763"/>
                    </a:lnTo>
                    <a:lnTo>
                      <a:pt x="14085" y="1565"/>
                    </a:lnTo>
                    <a:lnTo>
                      <a:pt x="13866" y="1375"/>
                    </a:lnTo>
                    <a:lnTo>
                      <a:pt x="13639" y="1196"/>
                    </a:lnTo>
                    <a:lnTo>
                      <a:pt x="13403" y="1029"/>
                    </a:lnTo>
                    <a:lnTo>
                      <a:pt x="13159" y="872"/>
                    </a:lnTo>
                    <a:lnTo>
                      <a:pt x="12907" y="727"/>
                    </a:lnTo>
                    <a:lnTo>
                      <a:pt x="12647" y="594"/>
                    </a:lnTo>
                    <a:lnTo>
                      <a:pt x="12380" y="474"/>
                    </a:lnTo>
                    <a:lnTo>
                      <a:pt x="12107" y="365"/>
                    </a:lnTo>
                    <a:lnTo>
                      <a:pt x="11827" y="271"/>
                    </a:lnTo>
                    <a:lnTo>
                      <a:pt x="11541" y="190"/>
                    </a:lnTo>
                    <a:lnTo>
                      <a:pt x="11250" y="122"/>
                    </a:lnTo>
                    <a:lnTo>
                      <a:pt x="10954" y="69"/>
                    </a:lnTo>
                    <a:lnTo>
                      <a:pt x="10651" y="31"/>
                    </a:lnTo>
                    <a:lnTo>
                      <a:pt x="10346" y="8"/>
                    </a:lnTo>
                    <a:lnTo>
                      <a:pt x="100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Freeform: Shape 71">
                <a:extLst>
                  <a:ext uri="{FF2B5EF4-FFF2-40B4-BE49-F238E27FC236}">
                    <a16:creationId xmlns:a16="http://schemas.microsoft.com/office/drawing/2014/main" id="{7A2A804B-6BD3-480D-98F5-BED408EABBB7}"/>
                  </a:ext>
                </a:extLst>
              </p:cNvPr>
              <p:cNvSpPr>
                <a:spLocks/>
              </p:cNvSpPr>
              <p:nvPr/>
            </p:nvSpPr>
            <p:spPr bwMode="auto">
              <a:xfrm>
                <a:off x="2284413" y="1185863"/>
                <a:ext cx="161925" cy="161925"/>
              </a:xfrm>
              <a:custGeom>
                <a:avLst/>
                <a:gdLst>
                  <a:gd name="T0" fmla="*/ 2977 w 3763"/>
                  <a:gd name="T1" fmla="*/ 40 h 3764"/>
                  <a:gd name="T2" fmla="*/ 2305 w 3763"/>
                  <a:gd name="T3" fmla="*/ 213 h 3764"/>
                  <a:gd name="T4" fmla="*/ 1691 w 3763"/>
                  <a:gd name="T5" fmla="*/ 509 h 3764"/>
                  <a:gd name="T6" fmla="*/ 1151 w 3763"/>
                  <a:gd name="T7" fmla="*/ 912 h 3764"/>
                  <a:gd name="T8" fmla="*/ 697 w 3763"/>
                  <a:gd name="T9" fmla="*/ 1411 h 3764"/>
                  <a:gd name="T10" fmla="*/ 346 w 3763"/>
                  <a:gd name="T11" fmla="*/ 1990 h 3764"/>
                  <a:gd name="T12" fmla="*/ 110 w 3763"/>
                  <a:gd name="T13" fmla="*/ 2635 h 3764"/>
                  <a:gd name="T14" fmla="*/ 5 w 3763"/>
                  <a:gd name="T15" fmla="*/ 3332 h 3764"/>
                  <a:gd name="T16" fmla="*/ 3 w 3763"/>
                  <a:gd name="T17" fmla="*/ 3551 h 3764"/>
                  <a:gd name="T18" fmla="*/ 15 w 3763"/>
                  <a:gd name="T19" fmla="*/ 3599 h 3764"/>
                  <a:gd name="T20" fmla="*/ 36 w 3763"/>
                  <a:gd name="T21" fmla="*/ 3643 h 3764"/>
                  <a:gd name="T22" fmla="*/ 65 w 3763"/>
                  <a:gd name="T23" fmla="*/ 3681 h 3764"/>
                  <a:gd name="T24" fmla="*/ 100 w 3763"/>
                  <a:gd name="T25" fmla="*/ 3713 h 3764"/>
                  <a:gd name="T26" fmla="*/ 142 w 3763"/>
                  <a:gd name="T27" fmla="*/ 3739 h 3764"/>
                  <a:gd name="T28" fmla="*/ 188 w 3763"/>
                  <a:gd name="T29" fmla="*/ 3756 h 3764"/>
                  <a:gd name="T30" fmla="*/ 237 w 3763"/>
                  <a:gd name="T31" fmla="*/ 3764 h 3764"/>
                  <a:gd name="T32" fmla="*/ 289 w 3763"/>
                  <a:gd name="T33" fmla="*/ 3761 h 3764"/>
                  <a:gd name="T34" fmla="*/ 337 w 3763"/>
                  <a:gd name="T35" fmla="*/ 3749 h 3764"/>
                  <a:gd name="T36" fmla="*/ 381 w 3763"/>
                  <a:gd name="T37" fmla="*/ 3728 h 3764"/>
                  <a:gd name="T38" fmla="*/ 419 w 3763"/>
                  <a:gd name="T39" fmla="*/ 3698 h 3764"/>
                  <a:gd name="T40" fmla="*/ 451 w 3763"/>
                  <a:gd name="T41" fmla="*/ 3663 h 3764"/>
                  <a:gd name="T42" fmla="*/ 476 w 3763"/>
                  <a:gd name="T43" fmla="*/ 3621 h 3764"/>
                  <a:gd name="T44" fmla="*/ 493 w 3763"/>
                  <a:gd name="T45" fmla="*/ 3576 h 3764"/>
                  <a:gd name="T46" fmla="*/ 501 w 3763"/>
                  <a:gd name="T47" fmla="*/ 3526 h 3764"/>
                  <a:gd name="T48" fmla="*/ 537 w 3763"/>
                  <a:gd name="T49" fmla="*/ 3054 h 3764"/>
                  <a:gd name="T50" fmla="*/ 684 w 3763"/>
                  <a:gd name="T51" fmla="*/ 2478 h 3764"/>
                  <a:gd name="T52" fmla="*/ 937 w 3763"/>
                  <a:gd name="T53" fmla="*/ 1952 h 3764"/>
                  <a:gd name="T54" fmla="*/ 1283 w 3763"/>
                  <a:gd name="T55" fmla="*/ 1488 h 3764"/>
                  <a:gd name="T56" fmla="*/ 1711 w 3763"/>
                  <a:gd name="T57" fmla="*/ 1100 h 3764"/>
                  <a:gd name="T58" fmla="*/ 2208 w 3763"/>
                  <a:gd name="T59" fmla="*/ 799 h 3764"/>
                  <a:gd name="T60" fmla="*/ 2760 w 3763"/>
                  <a:gd name="T61" fmla="*/ 596 h 3764"/>
                  <a:gd name="T62" fmla="*/ 3358 w 3763"/>
                  <a:gd name="T63" fmla="*/ 506 h 3764"/>
                  <a:gd name="T64" fmla="*/ 3550 w 3763"/>
                  <a:gd name="T65" fmla="*/ 499 h 3764"/>
                  <a:gd name="T66" fmla="*/ 3599 w 3763"/>
                  <a:gd name="T67" fmla="*/ 487 h 3764"/>
                  <a:gd name="T68" fmla="*/ 3643 w 3763"/>
                  <a:gd name="T69" fmla="*/ 466 h 3764"/>
                  <a:gd name="T70" fmla="*/ 3681 w 3763"/>
                  <a:gd name="T71" fmla="*/ 437 h 3764"/>
                  <a:gd name="T72" fmla="*/ 3713 w 3763"/>
                  <a:gd name="T73" fmla="*/ 402 h 3764"/>
                  <a:gd name="T74" fmla="*/ 3738 w 3763"/>
                  <a:gd name="T75" fmla="*/ 359 h 3764"/>
                  <a:gd name="T76" fmla="*/ 3755 w 3763"/>
                  <a:gd name="T77" fmla="*/ 313 h 3764"/>
                  <a:gd name="T78" fmla="*/ 3763 w 3763"/>
                  <a:gd name="T79" fmla="*/ 264 h 3764"/>
                  <a:gd name="T80" fmla="*/ 3760 w 3763"/>
                  <a:gd name="T81" fmla="*/ 213 h 3764"/>
                  <a:gd name="T82" fmla="*/ 3748 w 3763"/>
                  <a:gd name="T83" fmla="*/ 165 h 3764"/>
                  <a:gd name="T84" fmla="*/ 3727 w 3763"/>
                  <a:gd name="T85" fmla="*/ 120 h 3764"/>
                  <a:gd name="T86" fmla="*/ 3698 w 3763"/>
                  <a:gd name="T87" fmla="*/ 82 h 3764"/>
                  <a:gd name="T88" fmla="*/ 3663 w 3763"/>
                  <a:gd name="T89" fmla="*/ 50 h 3764"/>
                  <a:gd name="T90" fmla="*/ 3621 w 3763"/>
                  <a:gd name="T91" fmla="*/ 25 h 3764"/>
                  <a:gd name="T92" fmla="*/ 3574 w 3763"/>
                  <a:gd name="T93" fmla="*/ 8 h 3764"/>
                  <a:gd name="T94" fmla="*/ 3525 w 3763"/>
                  <a:gd name="T95" fmla="*/ 0 h 3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63" h="3764">
                    <a:moveTo>
                      <a:pt x="3512" y="0"/>
                    </a:moveTo>
                    <a:lnTo>
                      <a:pt x="3332" y="5"/>
                    </a:lnTo>
                    <a:lnTo>
                      <a:pt x="3153" y="18"/>
                    </a:lnTo>
                    <a:lnTo>
                      <a:pt x="2977" y="40"/>
                    </a:lnTo>
                    <a:lnTo>
                      <a:pt x="2805" y="71"/>
                    </a:lnTo>
                    <a:lnTo>
                      <a:pt x="2634" y="110"/>
                    </a:lnTo>
                    <a:lnTo>
                      <a:pt x="2467" y="158"/>
                    </a:lnTo>
                    <a:lnTo>
                      <a:pt x="2305" y="213"/>
                    </a:lnTo>
                    <a:lnTo>
                      <a:pt x="2145" y="276"/>
                    </a:lnTo>
                    <a:lnTo>
                      <a:pt x="1990" y="346"/>
                    </a:lnTo>
                    <a:lnTo>
                      <a:pt x="1838" y="424"/>
                    </a:lnTo>
                    <a:lnTo>
                      <a:pt x="1691" y="509"/>
                    </a:lnTo>
                    <a:lnTo>
                      <a:pt x="1548" y="600"/>
                    </a:lnTo>
                    <a:lnTo>
                      <a:pt x="1411" y="698"/>
                    </a:lnTo>
                    <a:lnTo>
                      <a:pt x="1278" y="802"/>
                    </a:lnTo>
                    <a:lnTo>
                      <a:pt x="1151" y="912"/>
                    </a:lnTo>
                    <a:lnTo>
                      <a:pt x="1028" y="1029"/>
                    </a:lnTo>
                    <a:lnTo>
                      <a:pt x="912" y="1151"/>
                    </a:lnTo>
                    <a:lnTo>
                      <a:pt x="801" y="1279"/>
                    </a:lnTo>
                    <a:lnTo>
                      <a:pt x="697" y="1411"/>
                    </a:lnTo>
                    <a:lnTo>
                      <a:pt x="600" y="1549"/>
                    </a:lnTo>
                    <a:lnTo>
                      <a:pt x="508" y="1691"/>
                    </a:lnTo>
                    <a:lnTo>
                      <a:pt x="423" y="1839"/>
                    </a:lnTo>
                    <a:lnTo>
                      <a:pt x="346" y="1990"/>
                    </a:lnTo>
                    <a:lnTo>
                      <a:pt x="276" y="2146"/>
                    </a:lnTo>
                    <a:lnTo>
                      <a:pt x="212" y="2305"/>
                    </a:lnTo>
                    <a:lnTo>
                      <a:pt x="157" y="2468"/>
                    </a:lnTo>
                    <a:lnTo>
                      <a:pt x="110" y="2635"/>
                    </a:lnTo>
                    <a:lnTo>
                      <a:pt x="71" y="2805"/>
                    </a:lnTo>
                    <a:lnTo>
                      <a:pt x="40" y="2978"/>
                    </a:lnTo>
                    <a:lnTo>
                      <a:pt x="18" y="3153"/>
                    </a:lnTo>
                    <a:lnTo>
                      <a:pt x="5" y="3332"/>
                    </a:lnTo>
                    <a:lnTo>
                      <a:pt x="0" y="3513"/>
                    </a:lnTo>
                    <a:lnTo>
                      <a:pt x="0" y="3526"/>
                    </a:lnTo>
                    <a:lnTo>
                      <a:pt x="1" y="3539"/>
                    </a:lnTo>
                    <a:lnTo>
                      <a:pt x="3" y="3551"/>
                    </a:lnTo>
                    <a:lnTo>
                      <a:pt x="5" y="3563"/>
                    </a:lnTo>
                    <a:lnTo>
                      <a:pt x="8" y="3576"/>
                    </a:lnTo>
                    <a:lnTo>
                      <a:pt x="11" y="3587"/>
                    </a:lnTo>
                    <a:lnTo>
                      <a:pt x="15" y="3599"/>
                    </a:lnTo>
                    <a:lnTo>
                      <a:pt x="20" y="3610"/>
                    </a:lnTo>
                    <a:lnTo>
                      <a:pt x="25" y="3621"/>
                    </a:lnTo>
                    <a:lnTo>
                      <a:pt x="30" y="3632"/>
                    </a:lnTo>
                    <a:lnTo>
                      <a:pt x="36" y="3643"/>
                    </a:lnTo>
                    <a:lnTo>
                      <a:pt x="43" y="3653"/>
                    </a:lnTo>
                    <a:lnTo>
                      <a:pt x="50" y="3663"/>
                    </a:lnTo>
                    <a:lnTo>
                      <a:pt x="57" y="3672"/>
                    </a:lnTo>
                    <a:lnTo>
                      <a:pt x="65" y="3681"/>
                    </a:lnTo>
                    <a:lnTo>
                      <a:pt x="73" y="3690"/>
                    </a:lnTo>
                    <a:lnTo>
                      <a:pt x="82" y="3698"/>
                    </a:lnTo>
                    <a:lnTo>
                      <a:pt x="91" y="3706"/>
                    </a:lnTo>
                    <a:lnTo>
                      <a:pt x="100" y="3713"/>
                    </a:lnTo>
                    <a:lnTo>
                      <a:pt x="110" y="3721"/>
                    </a:lnTo>
                    <a:lnTo>
                      <a:pt x="120" y="3728"/>
                    </a:lnTo>
                    <a:lnTo>
                      <a:pt x="131" y="3734"/>
                    </a:lnTo>
                    <a:lnTo>
                      <a:pt x="142" y="3739"/>
                    </a:lnTo>
                    <a:lnTo>
                      <a:pt x="153" y="3744"/>
                    </a:lnTo>
                    <a:lnTo>
                      <a:pt x="164" y="3749"/>
                    </a:lnTo>
                    <a:lnTo>
                      <a:pt x="176" y="3753"/>
                    </a:lnTo>
                    <a:lnTo>
                      <a:pt x="188" y="3756"/>
                    </a:lnTo>
                    <a:lnTo>
                      <a:pt x="200" y="3759"/>
                    </a:lnTo>
                    <a:lnTo>
                      <a:pt x="212" y="3761"/>
                    </a:lnTo>
                    <a:lnTo>
                      <a:pt x="224" y="3763"/>
                    </a:lnTo>
                    <a:lnTo>
                      <a:pt x="237" y="3764"/>
                    </a:lnTo>
                    <a:lnTo>
                      <a:pt x="250" y="3764"/>
                    </a:lnTo>
                    <a:lnTo>
                      <a:pt x="264" y="3764"/>
                    </a:lnTo>
                    <a:lnTo>
                      <a:pt x="276" y="3763"/>
                    </a:lnTo>
                    <a:lnTo>
                      <a:pt x="289" y="3761"/>
                    </a:lnTo>
                    <a:lnTo>
                      <a:pt x="301" y="3759"/>
                    </a:lnTo>
                    <a:lnTo>
                      <a:pt x="313" y="3756"/>
                    </a:lnTo>
                    <a:lnTo>
                      <a:pt x="325" y="3753"/>
                    </a:lnTo>
                    <a:lnTo>
                      <a:pt x="337" y="3749"/>
                    </a:lnTo>
                    <a:lnTo>
                      <a:pt x="348" y="3744"/>
                    </a:lnTo>
                    <a:lnTo>
                      <a:pt x="359" y="3739"/>
                    </a:lnTo>
                    <a:lnTo>
                      <a:pt x="370" y="3734"/>
                    </a:lnTo>
                    <a:lnTo>
                      <a:pt x="381" y="3728"/>
                    </a:lnTo>
                    <a:lnTo>
                      <a:pt x="391" y="3721"/>
                    </a:lnTo>
                    <a:lnTo>
                      <a:pt x="401" y="3713"/>
                    </a:lnTo>
                    <a:lnTo>
                      <a:pt x="410" y="3706"/>
                    </a:lnTo>
                    <a:lnTo>
                      <a:pt x="419" y="3698"/>
                    </a:lnTo>
                    <a:lnTo>
                      <a:pt x="428" y="3690"/>
                    </a:lnTo>
                    <a:lnTo>
                      <a:pt x="436" y="3681"/>
                    </a:lnTo>
                    <a:lnTo>
                      <a:pt x="444" y="3672"/>
                    </a:lnTo>
                    <a:lnTo>
                      <a:pt x="451" y="3663"/>
                    </a:lnTo>
                    <a:lnTo>
                      <a:pt x="458" y="3653"/>
                    </a:lnTo>
                    <a:lnTo>
                      <a:pt x="465" y="3643"/>
                    </a:lnTo>
                    <a:lnTo>
                      <a:pt x="471" y="3632"/>
                    </a:lnTo>
                    <a:lnTo>
                      <a:pt x="476" y="3621"/>
                    </a:lnTo>
                    <a:lnTo>
                      <a:pt x="481" y="3610"/>
                    </a:lnTo>
                    <a:lnTo>
                      <a:pt x="486" y="3599"/>
                    </a:lnTo>
                    <a:lnTo>
                      <a:pt x="490" y="3587"/>
                    </a:lnTo>
                    <a:lnTo>
                      <a:pt x="493" y="3576"/>
                    </a:lnTo>
                    <a:lnTo>
                      <a:pt x="496" y="3563"/>
                    </a:lnTo>
                    <a:lnTo>
                      <a:pt x="498" y="3551"/>
                    </a:lnTo>
                    <a:lnTo>
                      <a:pt x="500" y="3539"/>
                    </a:lnTo>
                    <a:lnTo>
                      <a:pt x="501" y="3526"/>
                    </a:lnTo>
                    <a:lnTo>
                      <a:pt x="501" y="3513"/>
                    </a:lnTo>
                    <a:lnTo>
                      <a:pt x="505" y="3358"/>
                    </a:lnTo>
                    <a:lnTo>
                      <a:pt x="517" y="3205"/>
                    </a:lnTo>
                    <a:lnTo>
                      <a:pt x="537" y="3054"/>
                    </a:lnTo>
                    <a:lnTo>
                      <a:pt x="563" y="2907"/>
                    </a:lnTo>
                    <a:lnTo>
                      <a:pt x="596" y="2760"/>
                    </a:lnTo>
                    <a:lnTo>
                      <a:pt x="637" y="2618"/>
                    </a:lnTo>
                    <a:lnTo>
                      <a:pt x="684" y="2478"/>
                    </a:lnTo>
                    <a:lnTo>
                      <a:pt x="738" y="2341"/>
                    </a:lnTo>
                    <a:lnTo>
                      <a:pt x="798" y="2208"/>
                    </a:lnTo>
                    <a:lnTo>
                      <a:pt x="865" y="2078"/>
                    </a:lnTo>
                    <a:lnTo>
                      <a:pt x="937" y="1952"/>
                    </a:lnTo>
                    <a:lnTo>
                      <a:pt x="1015" y="1830"/>
                    </a:lnTo>
                    <a:lnTo>
                      <a:pt x="1100" y="1711"/>
                    </a:lnTo>
                    <a:lnTo>
                      <a:pt x="1189" y="1598"/>
                    </a:lnTo>
                    <a:lnTo>
                      <a:pt x="1283" y="1488"/>
                    </a:lnTo>
                    <a:lnTo>
                      <a:pt x="1384" y="1384"/>
                    </a:lnTo>
                    <a:lnTo>
                      <a:pt x="1488" y="1285"/>
                    </a:lnTo>
                    <a:lnTo>
                      <a:pt x="1597" y="1189"/>
                    </a:lnTo>
                    <a:lnTo>
                      <a:pt x="1711" y="1100"/>
                    </a:lnTo>
                    <a:lnTo>
                      <a:pt x="1829" y="1017"/>
                    </a:lnTo>
                    <a:lnTo>
                      <a:pt x="1952" y="937"/>
                    </a:lnTo>
                    <a:lnTo>
                      <a:pt x="2077" y="865"/>
                    </a:lnTo>
                    <a:lnTo>
                      <a:pt x="2208" y="799"/>
                    </a:lnTo>
                    <a:lnTo>
                      <a:pt x="2340" y="739"/>
                    </a:lnTo>
                    <a:lnTo>
                      <a:pt x="2478" y="685"/>
                    </a:lnTo>
                    <a:lnTo>
                      <a:pt x="2617" y="637"/>
                    </a:lnTo>
                    <a:lnTo>
                      <a:pt x="2760" y="596"/>
                    </a:lnTo>
                    <a:lnTo>
                      <a:pt x="2906" y="563"/>
                    </a:lnTo>
                    <a:lnTo>
                      <a:pt x="3054" y="537"/>
                    </a:lnTo>
                    <a:lnTo>
                      <a:pt x="3204" y="517"/>
                    </a:lnTo>
                    <a:lnTo>
                      <a:pt x="3358" y="506"/>
                    </a:lnTo>
                    <a:lnTo>
                      <a:pt x="3512" y="502"/>
                    </a:lnTo>
                    <a:lnTo>
                      <a:pt x="3525" y="502"/>
                    </a:lnTo>
                    <a:lnTo>
                      <a:pt x="3538" y="501"/>
                    </a:lnTo>
                    <a:lnTo>
                      <a:pt x="3550" y="499"/>
                    </a:lnTo>
                    <a:lnTo>
                      <a:pt x="3562" y="497"/>
                    </a:lnTo>
                    <a:lnTo>
                      <a:pt x="3574" y="494"/>
                    </a:lnTo>
                    <a:lnTo>
                      <a:pt x="3587" y="491"/>
                    </a:lnTo>
                    <a:lnTo>
                      <a:pt x="3599" y="487"/>
                    </a:lnTo>
                    <a:lnTo>
                      <a:pt x="3610" y="482"/>
                    </a:lnTo>
                    <a:lnTo>
                      <a:pt x="3621" y="477"/>
                    </a:lnTo>
                    <a:lnTo>
                      <a:pt x="3632" y="472"/>
                    </a:lnTo>
                    <a:lnTo>
                      <a:pt x="3643" y="466"/>
                    </a:lnTo>
                    <a:lnTo>
                      <a:pt x="3653" y="459"/>
                    </a:lnTo>
                    <a:lnTo>
                      <a:pt x="3663" y="452"/>
                    </a:lnTo>
                    <a:lnTo>
                      <a:pt x="3672" y="445"/>
                    </a:lnTo>
                    <a:lnTo>
                      <a:pt x="3681" y="437"/>
                    </a:lnTo>
                    <a:lnTo>
                      <a:pt x="3690" y="429"/>
                    </a:lnTo>
                    <a:lnTo>
                      <a:pt x="3698" y="420"/>
                    </a:lnTo>
                    <a:lnTo>
                      <a:pt x="3706" y="411"/>
                    </a:lnTo>
                    <a:lnTo>
                      <a:pt x="3713" y="402"/>
                    </a:lnTo>
                    <a:lnTo>
                      <a:pt x="3720" y="391"/>
                    </a:lnTo>
                    <a:lnTo>
                      <a:pt x="3727" y="381"/>
                    </a:lnTo>
                    <a:lnTo>
                      <a:pt x="3733" y="370"/>
                    </a:lnTo>
                    <a:lnTo>
                      <a:pt x="3738" y="359"/>
                    </a:lnTo>
                    <a:lnTo>
                      <a:pt x="3743" y="348"/>
                    </a:lnTo>
                    <a:lnTo>
                      <a:pt x="3748" y="337"/>
                    </a:lnTo>
                    <a:lnTo>
                      <a:pt x="3752" y="325"/>
                    </a:lnTo>
                    <a:lnTo>
                      <a:pt x="3755" y="313"/>
                    </a:lnTo>
                    <a:lnTo>
                      <a:pt x="3758" y="301"/>
                    </a:lnTo>
                    <a:lnTo>
                      <a:pt x="3760" y="289"/>
                    </a:lnTo>
                    <a:lnTo>
                      <a:pt x="3762" y="276"/>
                    </a:lnTo>
                    <a:lnTo>
                      <a:pt x="3763" y="264"/>
                    </a:lnTo>
                    <a:lnTo>
                      <a:pt x="3763" y="251"/>
                    </a:lnTo>
                    <a:lnTo>
                      <a:pt x="3763" y="238"/>
                    </a:lnTo>
                    <a:lnTo>
                      <a:pt x="3762" y="225"/>
                    </a:lnTo>
                    <a:lnTo>
                      <a:pt x="3760" y="213"/>
                    </a:lnTo>
                    <a:lnTo>
                      <a:pt x="3758" y="201"/>
                    </a:lnTo>
                    <a:lnTo>
                      <a:pt x="3755" y="188"/>
                    </a:lnTo>
                    <a:lnTo>
                      <a:pt x="3752" y="177"/>
                    </a:lnTo>
                    <a:lnTo>
                      <a:pt x="3748" y="165"/>
                    </a:lnTo>
                    <a:lnTo>
                      <a:pt x="3743" y="154"/>
                    </a:lnTo>
                    <a:lnTo>
                      <a:pt x="3738" y="143"/>
                    </a:lnTo>
                    <a:lnTo>
                      <a:pt x="3733" y="132"/>
                    </a:lnTo>
                    <a:lnTo>
                      <a:pt x="3727" y="120"/>
                    </a:lnTo>
                    <a:lnTo>
                      <a:pt x="3720" y="110"/>
                    </a:lnTo>
                    <a:lnTo>
                      <a:pt x="3713" y="100"/>
                    </a:lnTo>
                    <a:lnTo>
                      <a:pt x="3706" y="91"/>
                    </a:lnTo>
                    <a:lnTo>
                      <a:pt x="3698" y="82"/>
                    </a:lnTo>
                    <a:lnTo>
                      <a:pt x="3690" y="73"/>
                    </a:lnTo>
                    <a:lnTo>
                      <a:pt x="3681" y="65"/>
                    </a:lnTo>
                    <a:lnTo>
                      <a:pt x="3672" y="57"/>
                    </a:lnTo>
                    <a:lnTo>
                      <a:pt x="3663" y="50"/>
                    </a:lnTo>
                    <a:lnTo>
                      <a:pt x="3653" y="43"/>
                    </a:lnTo>
                    <a:lnTo>
                      <a:pt x="3643" y="36"/>
                    </a:lnTo>
                    <a:lnTo>
                      <a:pt x="3632" y="30"/>
                    </a:lnTo>
                    <a:lnTo>
                      <a:pt x="3621" y="25"/>
                    </a:lnTo>
                    <a:lnTo>
                      <a:pt x="3610" y="20"/>
                    </a:lnTo>
                    <a:lnTo>
                      <a:pt x="3599" y="15"/>
                    </a:lnTo>
                    <a:lnTo>
                      <a:pt x="3587" y="11"/>
                    </a:lnTo>
                    <a:lnTo>
                      <a:pt x="3574" y="8"/>
                    </a:lnTo>
                    <a:lnTo>
                      <a:pt x="3562" y="5"/>
                    </a:lnTo>
                    <a:lnTo>
                      <a:pt x="3550" y="3"/>
                    </a:lnTo>
                    <a:lnTo>
                      <a:pt x="3538" y="1"/>
                    </a:lnTo>
                    <a:lnTo>
                      <a:pt x="3525" y="0"/>
                    </a:lnTo>
                    <a:lnTo>
                      <a:pt x="35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17" name="千图PPT彼岸天：ID 8661124库_组合 49">
            <a:extLst>
              <a:ext uri="{FF2B5EF4-FFF2-40B4-BE49-F238E27FC236}">
                <a16:creationId xmlns:a16="http://schemas.microsoft.com/office/drawing/2014/main" id="{68BF7085-C793-4DEF-BB5B-20C9DDC6679A}"/>
              </a:ext>
            </a:extLst>
          </p:cNvPr>
          <p:cNvGrpSpPr/>
          <p:nvPr>
            <p:custDataLst>
              <p:tags r:id="rId3"/>
            </p:custDataLst>
          </p:nvPr>
        </p:nvGrpSpPr>
        <p:grpSpPr>
          <a:xfrm>
            <a:off x="6575790" y="3724490"/>
            <a:ext cx="2818293" cy="1088236"/>
            <a:chOff x="7277902" y="2766811"/>
            <a:chExt cx="2818293" cy="1088236"/>
          </a:xfrm>
        </p:grpSpPr>
        <p:sp>
          <p:nvSpPr>
            <p:cNvPr id="18" name="Oval 56">
              <a:extLst>
                <a:ext uri="{FF2B5EF4-FFF2-40B4-BE49-F238E27FC236}">
                  <a16:creationId xmlns:a16="http://schemas.microsoft.com/office/drawing/2014/main" id="{8014704B-8229-4AC3-8B82-D72DFABF8396}"/>
                </a:ext>
              </a:extLst>
            </p:cNvPr>
            <p:cNvSpPr/>
            <p:nvPr/>
          </p:nvSpPr>
          <p:spPr>
            <a:xfrm>
              <a:off x="9292696" y="3465513"/>
              <a:ext cx="221288" cy="221288"/>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9" name="TextBox 60">
              <a:extLst>
                <a:ext uri="{FF2B5EF4-FFF2-40B4-BE49-F238E27FC236}">
                  <a16:creationId xmlns:a16="http://schemas.microsoft.com/office/drawing/2014/main" id="{05D832B1-7B0C-4143-B431-D5340F140714}"/>
                </a:ext>
              </a:extLst>
            </p:cNvPr>
            <p:cNvSpPr txBox="1"/>
            <p:nvPr/>
          </p:nvSpPr>
          <p:spPr>
            <a:xfrm>
              <a:off x="9513984" y="3547270"/>
              <a:ext cx="582211" cy="307777"/>
            </a:xfrm>
            <a:prstGeom prst="rect">
              <a:avLst/>
            </a:prstGeom>
            <a:noFill/>
          </p:spPr>
          <p:txBody>
            <a:bodyPr wrap="none">
              <a:normAutofit/>
            </a:bodyPr>
            <a:lstStyle/>
            <a:p>
              <a:r>
                <a:rPr lang="zh-CN" altLang="en-US" sz="1400" b="1" dirty="0">
                  <a:solidFill>
                    <a:schemeClr val="tx1">
                      <a:lumMod val="65000"/>
                      <a:lumOff val="35000"/>
                    </a:schemeClr>
                  </a:solidFill>
                </a:rPr>
                <a:t>三</a:t>
              </a:r>
              <a:endParaRPr lang="id-ID" sz="1400" b="1" dirty="0">
                <a:solidFill>
                  <a:schemeClr val="tx1">
                    <a:lumMod val="65000"/>
                    <a:lumOff val="35000"/>
                  </a:schemeClr>
                </a:solidFill>
              </a:endParaRPr>
            </a:p>
          </p:txBody>
        </p:sp>
        <p:grpSp>
          <p:nvGrpSpPr>
            <p:cNvPr id="22" name="Group 89">
              <a:extLst>
                <a:ext uri="{FF2B5EF4-FFF2-40B4-BE49-F238E27FC236}">
                  <a16:creationId xmlns:a16="http://schemas.microsoft.com/office/drawing/2014/main" id="{EFD8F734-A4E1-4FBC-9B3A-7B8CB1353E3C}"/>
                </a:ext>
              </a:extLst>
            </p:cNvPr>
            <p:cNvGrpSpPr/>
            <p:nvPr/>
          </p:nvGrpSpPr>
          <p:grpSpPr>
            <a:xfrm flipH="1">
              <a:off x="7590125" y="2782108"/>
              <a:ext cx="1823361" cy="782846"/>
              <a:chOff x="3150924" y="2677226"/>
              <a:chExt cx="1823361" cy="782846"/>
            </a:xfrm>
          </p:grpSpPr>
          <p:cxnSp>
            <p:nvCxnSpPr>
              <p:cNvPr id="27" name="Straight Connector 90">
                <a:extLst>
                  <a:ext uri="{FF2B5EF4-FFF2-40B4-BE49-F238E27FC236}">
                    <a16:creationId xmlns:a16="http://schemas.microsoft.com/office/drawing/2014/main" id="{029593DF-FE3F-4512-AB17-47B3C3769D7E}"/>
                  </a:ext>
                </a:extLst>
              </p:cNvPr>
              <p:cNvCxnSpPr/>
              <p:nvPr/>
            </p:nvCxnSpPr>
            <p:spPr>
              <a:xfrm flipH="1">
                <a:off x="3150924" y="2817813"/>
                <a:ext cx="1599445" cy="642259"/>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Oval 91">
                <a:extLst>
                  <a:ext uri="{FF2B5EF4-FFF2-40B4-BE49-F238E27FC236}">
                    <a16:creationId xmlns:a16="http://schemas.microsoft.com/office/drawing/2014/main" id="{6D692579-87B9-42FF-9AB0-B023A377F0A3}"/>
                  </a:ext>
                </a:extLst>
              </p:cNvPr>
              <p:cNvSpPr/>
              <p:nvPr/>
            </p:nvSpPr>
            <p:spPr>
              <a:xfrm>
                <a:off x="4783785" y="2677226"/>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25" name="Freeform: Shape 98">
              <a:extLst>
                <a:ext uri="{FF2B5EF4-FFF2-40B4-BE49-F238E27FC236}">
                  <a16:creationId xmlns:a16="http://schemas.microsoft.com/office/drawing/2014/main" id="{2D61F67D-F231-4338-81D0-E4A3456D4816}"/>
                </a:ext>
              </a:extLst>
            </p:cNvPr>
            <p:cNvSpPr>
              <a:spLocks/>
            </p:cNvSpPr>
            <p:nvPr/>
          </p:nvSpPr>
          <p:spPr bwMode="auto">
            <a:xfrm>
              <a:off x="7277902" y="2766811"/>
              <a:ext cx="283778" cy="188318"/>
            </a:xfrm>
            <a:custGeom>
              <a:avLst/>
              <a:gdLst>
                <a:gd name="T0" fmla="*/ 503 w 12071"/>
                <a:gd name="T1" fmla="*/ 502 h 8033"/>
                <a:gd name="T2" fmla="*/ 11568 w 12071"/>
                <a:gd name="T3" fmla="*/ 0 h 8033"/>
                <a:gd name="T4" fmla="*/ 452 w 12071"/>
                <a:gd name="T5" fmla="*/ 5 h 8033"/>
                <a:gd name="T6" fmla="*/ 377 w 12071"/>
                <a:gd name="T7" fmla="*/ 18 h 8033"/>
                <a:gd name="T8" fmla="*/ 307 w 12071"/>
                <a:gd name="T9" fmla="*/ 41 h 8033"/>
                <a:gd name="T10" fmla="*/ 242 w 12071"/>
                <a:gd name="T11" fmla="*/ 74 h 8033"/>
                <a:gd name="T12" fmla="*/ 183 w 12071"/>
                <a:gd name="T13" fmla="*/ 116 h 8033"/>
                <a:gd name="T14" fmla="*/ 131 w 12071"/>
                <a:gd name="T15" fmla="*/ 166 h 8033"/>
                <a:gd name="T16" fmla="*/ 85 w 12071"/>
                <a:gd name="T17" fmla="*/ 222 h 8033"/>
                <a:gd name="T18" fmla="*/ 49 w 12071"/>
                <a:gd name="T19" fmla="*/ 284 h 8033"/>
                <a:gd name="T20" fmla="*/ 22 w 12071"/>
                <a:gd name="T21" fmla="*/ 353 h 8033"/>
                <a:gd name="T22" fmla="*/ 6 w 12071"/>
                <a:gd name="T23" fmla="*/ 426 h 8033"/>
                <a:gd name="T24" fmla="*/ 0 w 12071"/>
                <a:gd name="T25" fmla="*/ 502 h 8033"/>
                <a:gd name="T26" fmla="*/ 3 w 12071"/>
                <a:gd name="T27" fmla="*/ 7582 h 8033"/>
                <a:gd name="T28" fmla="*/ 16 w 12071"/>
                <a:gd name="T29" fmla="*/ 7656 h 8033"/>
                <a:gd name="T30" fmla="*/ 39 w 12071"/>
                <a:gd name="T31" fmla="*/ 7726 h 8033"/>
                <a:gd name="T32" fmla="*/ 72 w 12071"/>
                <a:gd name="T33" fmla="*/ 7792 h 8033"/>
                <a:gd name="T34" fmla="*/ 115 w 12071"/>
                <a:gd name="T35" fmla="*/ 7850 h 8033"/>
                <a:gd name="T36" fmla="*/ 165 w 12071"/>
                <a:gd name="T37" fmla="*/ 7902 h 8033"/>
                <a:gd name="T38" fmla="*/ 221 w 12071"/>
                <a:gd name="T39" fmla="*/ 7947 h 8033"/>
                <a:gd name="T40" fmla="*/ 285 w 12071"/>
                <a:gd name="T41" fmla="*/ 7983 h 8033"/>
                <a:gd name="T42" fmla="*/ 353 w 12071"/>
                <a:gd name="T43" fmla="*/ 8011 h 8033"/>
                <a:gd name="T44" fmla="*/ 426 w 12071"/>
                <a:gd name="T45" fmla="*/ 8027 h 8033"/>
                <a:gd name="T46" fmla="*/ 503 w 12071"/>
                <a:gd name="T47" fmla="*/ 8033 h 8033"/>
                <a:gd name="T48" fmla="*/ 11619 w 12071"/>
                <a:gd name="T49" fmla="*/ 8030 h 8033"/>
                <a:gd name="T50" fmla="*/ 11694 w 12071"/>
                <a:gd name="T51" fmla="*/ 8017 h 8033"/>
                <a:gd name="T52" fmla="*/ 11764 w 12071"/>
                <a:gd name="T53" fmla="*/ 7994 h 8033"/>
                <a:gd name="T54" fmla="*/ 11829 w 12071"/>
                <a:gd name="T55" fmla="*/ 7960 h 8033"/>
                <a:gd name="T56" fmla="*/ 11888 w 12071"/>
                <a:gd name="T57" fmla="*/ 7918 h 8033"/>
                <a:gd name="T58" fmla="*/ 11940 w 12071"/>
                <a:gd name="T59" fmla="*/ 7868 h 8033"/>
                <a:gd name="T60" fmla="*/ 11986 w 12071"/>
                <a:gd name="T61" fmla="*/ 7812 h 8033"/>
                <a:gd name="T62" fmla="*/ 12022 w 12071"/>
                <a:gd name="T63" fmla="*/ 7749 h 8033"/>
                <a:gd name="T64" fmla="*/ 12049 w 12071"/>
                <a:gd name="T65" fmla="*/ 7680 h 8033"/>
                <a:gd name="T66" fmla="*/ 12065 w 12071"/>
                <a:gd name="T67" fmla="*/ 7607 h 8033"/>
                <a:gd name="T68" fmla="*/ 12071 w 12071"/>
                <a:gd name="T69" fmla="*/ 7531 h 8033"/>
                <a:gd name="T70" fmla="*/ 12068 w 12071"/>
                <a:gd name="T71" fmla="*/ 451 h 8033"/>
                <a:gd name="T72" fmla="*/ 12055 w 12071"/>
                <a:gd name="T73" fmla="*/ 377 h 8033"/>
                <a:gd name="T74" fmla="*/ 12032 w 12071"/>
                <a:gd name="T75" fmla="*/ 306 h 8033"/>
                <a:gd name="T76" fmla="*/ 11999 w 12071"/>
                <a:gd name="T77" fmla="*/ 242 h 8033"/>
                <a:gd name="T78" fmla="*/ 11956 w 12071"/>
                <a:gd name="T79" fmla="*/ 183 h 8033"/>
                <a:gd name="T80" fmla="*/ 11906 w 12071"/>
                <a:gd name="T81" fmla="*/ 131 h 8033"/>
                <a:gd name="T82" fmla="*/ 11850 w 12071"/>
                <a:gd name="T83" fmla="*/ 85 h 8033"/>
                <a:gd name="T84" fmla="*/ 11786 w 12071"/>
                <a:gd name="T85" fmla="*/ 49 h 8033"/>
                <a:gd name="T86" fmla="*/ 11718 w 12071"/>
                <a:gd name="T87" fmla="*/ 22 h 8033"/>
                <a:gd name="T88" fmla="*/ 11645 w 12071"/>
                <a:gd name="T89" fmla="*/ 6 h 8033"/>
                <a:gd name="T90" fmla="*/ 11568 w 12071"/>
                <a:gd name="T91" fmla="*/ 0 h 8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071" h="8033">
                  <a:moveTo>
                    <a:pt x="11568" y="7533"/>
                  </a:moveTo>
                  <a:lnTo>
                    <a:pt x="503" y="7533"/>
                  </a:lnTo>
                  <a:lnTo>
                    <a:pt x="503" y="502"/>
                  </a:lnTo>
                  <a:lnTo>
                    <a:pt x="11568" y="502"/>
                  </a:lnTo>
                  <a:lnTo>
                    <a:pt x="11568" y="7533"/>
                  </a:lnTo>
                  <a:close/>
                  <a:moveTo>
                    <a:pt x="11568" y="0"/>
                  </a:moveTo>
                  <a:lnTo>
                    <a:pt x="503" y="2"/>
                  </a:lnTo>
                  <a:lnTo>
                    <a:pt x="477" y="3"/>
                  </a:lnTo>
                  <a:lnTo>
                    <a:pt x="452" y="5"/>
                  </a:lnTo>
                  <a:lnTo>
                    <a:pt x="426" y="8"/>
                  </a:lnTo>
                  <a:lnTo>
                    <a:pt x="401" y="12"/>
                  </a:lnTo>
                  <a:lnTo>
                    <a:pt x="377" y="18"/>
                  </a:lnTo>
                  <a:lnTo>
                    <a:pt x="353" y="24"/>
                  </a:lnTo>
                  <a:lnTo>
                    <a:pt x="330" y="32"/>
                  </a:lnTo>
                  <a:lnTo>
                    <a:pt x="307" y="41"/>
                  </a:lnTo>
                  <a:lnTo>
                    <a:pt x="285" y="51"/>
                  </a:lnTo>
                  <a:lnTo>
                    <a:pt x="263" y="62"/>
                  </a:lnTo>
                  <a:lnTo>
                    <a:pt x="242" y="74"/>
                  </a:lnTo>
                  <a:lnTo>
                    <a:pt x="221" y="87"/>
                  </a:lnTo>
                  <a:lnTo>
                    <a:pt x="202" y="102"/>
                  </a:lnTo>
                  <a:lnTo>
                    <a:pt x="183" y="116"/>
                  </a:lnTo>
                  <a:lnTo>
                    <a:pt x="165" y="132"/>
                  </a:lnTo>
                  <a:lnTo>
                    <a:pt x="147" y="148"/>
                  </a:lnTo>
                  <a:lnTo>
                    <a:pt x="131" y="166"/>
                  </a:lnTo>
                  <a:lnTo>
                    <a:pt x="115" y="184"/>
                  </a:lnTo>
                  <a:lnTo>
                    <a:pt x="99" y="202"/>
                  </a:lnTo>
                  <a:lnTo>
                    <a:pt x="85" y="222"/>
                  </a:lnTo>
                  <a:lnTo>
                    <a:pt x="72" y="242"/>
                  </a:lnTo>
                  <a:lnTo>
                    <a:pt x="60" y="263"/>
                  </a:lnTo>
                  <a:lnTo>
                    <a:pt x="49" y="284"/>
                  </a:lnTo>
                  <a:lnTo>
                    <a:pt x="39" y="307"/>
                  </a:lnTo>
                  <a:lnTo>
                    <a:pt x="30" y="329"/>
                  </a:lnTo>
                  <a:lnTo>
                    <a:pt x="22" y="353"/>
                  </a:lnTo>
                  <a:lnTo>
                    <a:pt x="16" y="377"/>
                  </a:lnTo>
                  <a:lnTo>
                    <a:pt x="10" y="401"/>
                  </a:lnTo>
                  <a:lnTo>
                    <a:pt x="6" y="426"/>
                  </a:lnTo>
                  <a:lnTo>
                    <a:pt x="3" y="451"/>
                  </a:lnTo>
                  <a:lnTo>
                    <a:pt x="1" y="476"/>
                  </a:lnTo>
                  <a:lnTo>
                    <a:pt x="0" y="502"/>
                  </a:lnTo>
                  <a:lnTo>
                    <a:pt x="0" y="7531"/>
                  </a:lnTo>
                  <a:lnTo>
                    <a:pt x="1" y="7557"/>
                  </a:lnTo>
                  <a:lnTo>
                    <a:pt x="3" y="7582"/>
                  </a:lnTo>
                  <a:lnTo>
                    <a:pt x="6" y="7607"/>
                  </a:lnTo>
                  <a:lnTo>
                    <a:pt x="10" y="7632"/>
                  </a:lnTo>
                  <a:lnTo>
                    <a:pt x="16" y="7656"/>
                  </a:lnTo>
                  <a:lnTo>
                    <a:pt x="22" y="7680"/>
                  </a:lnTo>
                  <a:lnTo>
                    <a:pt x="30" y="7703"/>
                  </a:lnTo>
                  <a:lnTo>
                    <a:pt x="39" y="7726"/>
                  </a:lnTo>
                  <a:lnTo>
                    <a:pt x="49" y="7749"/>
                  </a:lnTo>
                  <a:lnTo>
                    <a:pt x="60" y="7771"/>
                  </a:lnTo>
                  <a:lnTo>
                    <a:pt x="72" y="7792"/>
                  </a:lnTo>
                  <a:lnTo>
                    <a:pt x="85" y="7812"/>
                  </a:lnTo>
                  <a:lnTo>
                    <a:pt x="99" y="7831"/>
                  </a:lnTo>
                  <a:lnTo>
                    <a:pt x="115" y="7850"/>
                  </a:lnTo>
                  <a:lnTo>
                    <a:pt x="131" y="7868"/>
                  </a:lnTo>
                  <a:lnTo>
                    <a:pt x="147" y="7886"/>
                  </a:lnTo>
                  <a:lnTo>
                    <a:pt x="165" y="7902"/>
                  </a:lnTo>
                  <a:lnTo>
                    <a:pt x="183" y="7918"/>
                  </a:lnTo>
                  <a:lnTo>
                    <a:pt x="202" y="7933"/>
                  </a:lnTo>
                  <a:lnTo>
                    <a:pt x="221" y="7947"/>
                  </a:lnTo>
                  <a:lnTo>
                    <a:pt x="242" y="7960"/>
                  </a:lnTo>
                  <a:lnTo>
                    <a:pt x="263" y="7972"/>
                  </a:lnTo>
                  <a:lnTo>
                    <a:pt x="285" y="7983"/>
                  </a:lnTo>
                  <a:lnTo>
                    <a:pt x="307" y="7994"/>
                  </a:lnTo>
                  <a:lnTo>
                    <a:pt x="330" y="8003"/>
                  </a:lnTo>
                  <a:lnTo>
                    <a:pt x="353" y="8011"/>
                  </a:lnTo>
                  <a:lnTo>
                    <a:pt x="377" y="8017"/>
                  </a:lnTo>
                  <a:lnTo>
                    <a:pt x="401" y="8023"/>
                  </a:lnTo>
                  <a:lnTo>
                    <a:pt x="426" y="8027"/>
                  </a:lnTo>
                  <a:lnTo>
                    <a:pt x="452" y="8030"/>
                  </a:lnTo>
                  <a:lnTo>
                    <a:pt x="477" y="8032"/>
                  </a:lnTo>
                  <a:lnTo>
                    <a:pt x="503" y="8033"/>
                  </a:lnTo>
                  <a:lnTo>
                    <a:pt x="11568" y="8033"/>
                  </a:lnTo>
                  <a:lnTo>
                    <a:pt x="11594" y="8032"/>
                  </a:lnTo>
                  <a:lnTo>
                    <a:pt x="11619" y="8030"/>
                  </a:lnTo>
                  <a:lnTo>
                    <a:pt x="11645" y="8027"/>
                  </a:lnTo>
                  <a:lnTo>
                    <a:pt x="11670" y="8023"/>
                  </a:lnTo>
                  <a:lnTo>
                    <a:pt x="11694" y="8017"/>
                  </a:lnTo>
                  <a:lnTo>
                    <a:pt x="11718" y="8011"/>
                  </a:lnTo>
                  <a:lnTo>
                    <a:pt x="11741" y="8003"/>
                  </a:lnTo>
                  <a:lnTo>
                    <a:pt x="11764" y="7994"/>
                  </a:lnTo>
                  <a:lnTo>
                    <a:pt x="11786" y="7983"/>
                  </a:lnTo>
                  <a:lnTo>
                    <a:pt x="11809" y="7972"/>
                  </a:lnTo>
                  <a:lnTo>
                    <a:pt x="11829" y="7960"/>
                  </a:lnTo>
                  <a:lnTo>
                    <a:pt x="11850" y="7947"/>
                  </a:lnTo>
                  <a:lnTo>
                    <a:pt x="11869" y="7933"/>
                  </a:lnTo>
                  <a:lnTo>
                    <a:pt x="11888" y="7918"/>
                  </a:lnTo>
                  <a:lnTo>
                    <a:pt x="11906" y="7902"/>
                  </a:lnTo>
                  <a:lnTo>
                    <a:pt x="11924" y="7886"/>
                  </a:lnTo>
                  <a:lnTo>
                    <a:pt x="11940" y="7868"/>
                  </a:lnTo>
                  <a:lnTo>
                    <a:pt x="11956" y="7850"/>
                  </a:lnTo>
                  <a:lnTo>
                    <a:pt x="11972" y="7831"/>
                  </a:lnTo>
                  <a:lnTo>
                    <a:pt x="11986" y="7812"/>
                  </a:lnTo>
                  <a:lnTo>
                    <a:pt x="11999" y="7792"/>
                  </a:lnTo>
                  <a:lnTo>
                    <a:pt x="12011" y="7771"/>
                  </a:lnTo>
                  <a:lnTo>
                    <a:pt x="12022" y="7749"/>
                  </a:lnTo>
                  <a:lnTo>
                    <a:pt x="12032" y="7726"/>
                  </a:lnTo>
                  <a:lnTo>
                    <a:pt x="12041" y="7703"/>
                  </a:lnTo>
                  <a:lnTo>
                    <a:pt x="12049" y="7680"/>
                  </a:lnTo>
                  <a:lnTo>
                    <a:pt x="12055" y="7656"/>
                  </a:lnTo>
                  <a:lnTo>
                    <a:pt x="12061" y="7632"/>
                  </a:lnTo>
                  <a:lnTo>
                    <a:pt x="12065" y="7607"/>
                  </a:lnTo>
                  <a:lnTo>
                    <a:pt x="12068" y="7582"/>
                  </a:lnTo>
                  <a:lnTo>
                    <a:pt x="12070" y="7557"/>
                  </a:lnTo>
                  <a:lnTo>
                    <a:pt x="12071" y="7531"/>
                  </a:lnTo>
                  <a:lnTo>
                    <a:pt x="12071" y="502"/>
                  </a:lnTo>
                  <a:lnTo>
                    <a:pt x="12070" y="476"/>
                  </a:lnTo>
                  <a:lnTo>
                    <a:pt x="12068" y="451"/>
                  </a:lnTo>
                  <a:lnTo>
                    <a:pt x="12065" y="426"/>
                  </a:lnTo>
                  <a:lnTo>
                    <a:pt x="12061" y="401"/>
                  </a:lnTo>
                  <a:lnTo>
                    <a:pt x="12055" y="377"/>
                  </a:lnTo>
                  <a:lnTo>
                    <a:pt x="12049" y="353"/>
                  </a:lnTo>
                  <a:lnTo>
                    <a:pt x="12041" y="329"/>
                  </a:lnTo>
                  <a:lnTo>
                    <a:pt x="12032" y="306"/>
                  </a:lnTo>
                  <a:lnTo>
                    <a:pt x="12022" y="284"/>
                  </a:lnTo>
                  <a:lnTo>
                    <a:pt x="12011" y="263"/>
                  </a:lnTo>
                  <a:lnTo>
                    <a:pt x="11999" y="242"/>
                  </a:lnTo>
                  <a:lnTo>
                    <a:pt x="11986" y="221"/>
                  </a:lnTo>
                  <a:lnTo>
                    <a:pt x="11972" y="202"/>
                  </a:lnTo>
                  <a:lnTo>
                    <a:pt x="11956" y="183"/>
                  </a:lnTo>
                  <a:lnTo>
                    <a:pt x="11940" y="165"/>
                  </a:lnTo>
                  <a:lnTo>
                    <a:pt x="11924" y="147"/>
                  </a:lnTo>
                  <a:lnTo>
                    <a:pt x="11906" y="131"/>
                  </a:lnTo>
                  <a:lnTo>
                    <a:pt x="11888" y="115"/>
                  </a:lnTo>
                  <a:lnTo>
                    <a:pt x="11869" y="100"/>
                  </a:lnTo>
                  <a:lnTo>
                    <a:pt x="11850" y="85"/>
                  </a:lnTo>
                  <a:lnTo>
                    <a:pt x="11829" y="72"/>
                  </a:lnTo>
                  <a:lnTo>
                    <a:pt x="11809" y="60"/>
                  </a:lnTo>
                  <a:lnTo>
                    <a:pt x="11786" y="49"/>
                  </a:lnTo>
                  <a:lnTo>
                    <a:pt x="11764" y="39"/>
                  </a:lnTo>
                  <a:lnTo>
                    <a:pt x="11741" y="30"/>
                  </a:lnTo>
                  <a:lnTo>
                    <a:pt x="11718" y="22"/>
                  </a:lnTo>
                  <a:lnTo>
                    <a:pt x="11694" y="16"/>
                  </a:lnTo>
                  <a:lnTo>
                    <a:pt x="11670" y="10"/>
                  </a:lnTo>
                  <a:lnTo>
                    <a:pt x="11645" y="6"/>
                  </a:lnTo>
                  <a:lnTo>
                    <a:pt x="11619" y="3"/>
                  </a:lnTo>
                  <a:lnTo>
                    <a:pt x="11594" y="1"/>
                  </a:lnTo>
                  <a:lnTo>
                    <a:pt x="1156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29" name="千图PPT彼岸天：ID 8661124库_组合 48">
            <a:extLst>
              <a:ext uri="{FF2B5EF4-FFF2-40B4-BE49-F238E27FC236}">
                <a16:creationId xmlns:a16="http://schemas.microsoft.com/office/drawing/2014/main" id="{834E43A0-0343-47AE-BF43-2B887E1752CD}"/>
              </a:ext>
            </a:extLst>
          </p:cNvPr>
          <p:cNvGrpSpPr/>
          <p:nvPr>
            <p:custDataLst>
              <p:tags r:id="rId4"/>
            </p:custDataLst>
          </p:nvPr>
        </p:nvGrpSpPr>
        <p:grpSpPr>
          <a:xfrm>
            <a:off x="5344890" y="4718743"/>
            <a:ext cx="3601868" cy="743265"/>
            <a:chOff x="5622159" y="3929564"/>
            <a:chExt cx="3601868" cy="743265"/>
          </a:xfrm>
        </p:grpSpPr>
        <p:sp>
          <p:nvSpPr>
            <p:cNvPr id="30" name="Oval 55">
              <a:extLst>
                <a:ext uri="{FF2B5EF4-FFF2-40B4-BE49-F238E27FC236}">
                  <a16:creationId xmlns:a16="http://schemas.microsoft.com/office/drawing/2014/main" id="{5BAED168-86FF-4F25-A7B9-3FEC42BA3BEA}"/>
                </a:ext>
              </a:extLst>
            </p:cNvPr>
            <p:cNvSpPr/>
            <p:nvPr/>
          </p:nvSpPr>
          <p:spPr>
            <a:xfrm>
              <a:off x="8314031" y="4408297"/>
              <a:ext cx="221288" cy="221288"/>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1" name="TextBox 59">
              <a:extLst>
                <a:ext uri="{FF2B5EF4-FFF2-40B4-BE49-F238E27FC236}">
                  <a16:creationId xmlns:a16="http://schemas.microsoft.com/office/drawing/2014/main" id="{FC9B7886-3B1F-470B-B478-F581A8140515}"/>
                </a:ext>
              </a:extLst>
            </p:cNvPr>
            <p:cNvSpPr txBox="1"/>
            <p:nvPr/>
          </p:nvSpPr>
          <p:spPr>
            <a:xfrm>
              <a:off x="8641816" y="4365052"/>
              <a:ext cx="582211" cy="307777"/>
            </a:xfrm>
            <a:prstGeom prst="rect">
              <a:avLst/>
            </a:prstGeom>
            <a:noFill/>
          </p:spPr>
          <p:txBody>
            <a:bodyPr wrap="none">
              <a:normAutofit/>
            </a:bodyPr>
            <a:lstStyle/>
            <a:p>
              <a:r>
                <a:rPr lang="zh-CN" altLang="en-US" sz="1400" b="1" dirty="0">
                  <a:solidFill>
                    <a:schemeClr val="tx1">
                      <a:lumMod val="65000"/>
                      <a:lumOff val="35000"/>
                    </a:schemeClr>
                  </a:solidFill>
                </a:rPr>
                <a:t>二</a:t>
              </a:r>
              <a:endParaRPr lang="id-ID" sz="1400" b="1" dirty="0">
                <a:solidFill>
                  <a:schemeClr val="tx1">
                    <a:lumMod val="65000"/>
                    <a:lumOff val="35000"/>
                  </a:schemeClr>
                </a:solidFill>
              </a:endParaRPr>
            </a:p>
          </p:txBody>
        </p:sp>
        <p:grpSp>
          <p:nvGrpSpPr>
            <p:cNvPr id="34" name="Group 84">
              <a:extLst>
                <a:ext uri="{FF2B5EF4-FFF2-40B4-BE49-F238E27FC236}">
                  <a16:creationId xmlns:a16="http://schemas.microsoft.com/office/drawing/2014/main" id="{BEA344B7-4842-48CD-8641-1EFDC582C26D}"/>
                </a:ext>
              </a:extLst>
            </p:cNvPr>
            <p:cNvGrpSpPr/>
            <p:nvPr/>
          </p:nvGrpSpPr>
          <p:grpSpPr>
            <a:xfrm flipH="1">
              <a:off x="6049907" y="3979522"/>
              <a:ext cx="2118500" cy="442995"/>
              <a:chOff x="2756450" y="2712083"/>
              <a:chExt cx="2118500" cy="442995"/>
            </a:xfrm>
          </p:grpSpPr>
          <p:grpSp>
            <p:nvGrpSpPr>
              <p:cNvPr id="37" name="Group 85">
                <a:extLst>
                  <a:ext uri="{FF2B5EF4-FFF2-40B4-BE49-F238E27FC236}">
                    <a16:creationId xmlns:a16="http://schemas.microsoft.com/office/drawing/2014/main" id="{0E6E67A7-F8B2-4AEB-87AA-ECA4A4C46E4B}"/>
                  </a:ext>
                </a:extLst>
              </p:cNvPr>
              <p:cNvGrpSpPr/>
              <p:nvPr/>
            </p:nvGrpSpPr>
            <p:grpSpPr>
              <a:xfrm>
                <a:off x="2756450" y="2756560"/>
                <a:ext cx="2031231" cy="398518"/>
                <a:chOff x="2756450" y="2756560"/>
                <a:chExt cx="2031231" cy="398518"/>
              </a:xfrm>
            </p:grpSpPr>
            <p:cxnSp>
              <p:nvCxnSpPr>
                <p:cNvPr id="39" name="Straight Connector 87">
                  <a:extLst>
                    <a:ext uri="{FF2B5EF4-FFF2-40B4-BE49-F238E27FC236}">
                      <a16:creationId xmlns:a16="http://schemas.microsoft.com/office/drawing/2014/main" id="{55F7795C-0091-4A6F-8524-C35CF4C20B47}"/>
                    </a:ext>
                  </a:extLst>
                </p:cNvPr>
                <p:cNvCxnSpPr/>
                <p:nvPr/>
              </p:nvCxnSpPr>
              <p:spPr>
                <a:xfrm flipH="1">
                  <a:off x="2756450" y="2757465"/>
                  <a:ext cx="1216648" cy="397613"/>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88">
                  <a:extLst>
                    <a:ext uri="{FF2B5EF4-FFF2-40B4-BE49-F238E27FC236}">
                      <a16:creationId xmlns:a16="http://schemas.microsoft.com/office/drawing/2014/main" id="{7988A27C-92E9-4987-B01D-5D3E44922526}"/>
                    </a:ext>
                  </a:extLst>
                </p:cNvPr>
                <p:cNvCxnSpPr/>
                <p:nvPr/>
              </p:nvCxnSpPr>
              <p:spPr>
                <a:xfrm flipH="1" flipV="1">
                  <a:off x="3966558" y="2756560"/>
                  <a:ext cx="821123" cy="31257"/>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38" name="Oval 86">
                <a:extLst>
                  <a:ext uri="{FF2B5EF4-FFF2-40B4-BE49-F238E27FC236}">
                    <a16:creationId xmlns:a16="http://schemas.microsoft.com/office/drawing/2014/main" id="{3F673A98-152C-46FA-A786-2F4281E3D58F}"/>
                  </a:ext>
                </a:extLst>
              </p:cNvPr>
              <p:cNvSpPr/>
              <p:nvPr/>
            </p:nvSpPr>
            <p:spPr>
              <a:xfrm>
                <a:off x="4684450" y="2712083"/>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36" name="Freeform: Shape 102">
              <a:extLst>
                <a:ext uri="{FF2B5EF4-FFF2-40B4-BE49-F238E27FC236}">
                  <a16:creationId xmlns:a16="http://schemas.microsoft.com/office/drawing/2014/main" id="{C609BB58-0545-40CA-8D54-F2DAC11DF965}"/>
                </a:ext>
              </a:extLst>
            </p:cNvPr>
            <p:cNvSpPr>
              <a:spLocks/>
            </p:cNvSpPr>
            <p:nvPr/>
          </p:nvSpPr>
          <p:spPr bwMode="auto">
            <a:xfrm>
              <a:off x="5622159" y="3929564"/>
              <a:ext cx="369270" cy="368421"/>
            </a:xfrm>
            <a:custGeom>
              <a:avLst/>
              <a:gdLst>
                <a:gd name="T0" fmla="*/ 13537 w 16094"/>
                <a:gd name="T1" fmla="*/ 6059 h 16058"/>
                <a:gd name="T2" fmla="*/ 13105 w 16094"/>
                <a:gd name="T3" fmla="*/ 4843 h 16058"/>
                <a:gd name="T4" fmla="*/ 12309 w 16094"/>
                <a:gd name="T5" fmla="*/ 3778 h 16058"/>
                <a:gd name="T6" fmla="*/ 11103 w 16094"/>
                <a:gd name="T7" fmla="*/ 2914 h 16058"/>
                <a:gd name="T8" fmla="*/ 9730 w 16094"/>
                <a:gd name="T9" fmla="*/ 2510 h 16058"/>
                <a:gd name="T10" fmla="*/ 10548 w 16094"/>
                <a:gd name="T11" fmla="*/ 1344 h 16058"/>
                <a:gd name="T12" fmla="*/ 11273 w 16094"/>
                <a:gd name="T13" fmla="*/ 1058 h 16058"/>
                <a:gd name="T14" fmla="*/ 12175 w 16094"/>
                <a:gd name="T15" fmla="*/ 1030 h 16058"/>
                <a:gd name="T16" fmla="*/ 13215 w 16094"/>
                <a:gd name="T17" fmla="*/ 1370 h 16058"/>
                <a:gd name="T18" fmla="*/ 14130 w 16094"/>
                <a:gd name="T19" fmla="*/ 2061 h 16058"/>
                <a:gd name="T20" fmla="*/ 14752 w 16094"/>
                <a:gd name="T21" fmla="*/ 2927 h 16058"/>
                <a:gd name="T22" fmla="*/ 15061 w 16094"/>
                <a:gd name="T23" fmla="*/ 3885 h 16058"/>
                <a:gd name="T24" fmla="*/ 15035 w 16094"/>
                <a:gd name="T25" fmla="*/ 4794 h 16058"/>
                <a:gd name="T26" fmla="*/ 14704 w 16094"/>
                <a:gd name="T27" fmla="*/ 5577 h 16058"/>
                <a:gd name="T28" fmla="*/ 4429 w 16094"/>
                <a:gd name="T29" fmla="*/ 13990 h 16058"/>
                <a:gd name="T30" fmla="*/ 4128 w 16094"/>
                <a:gd name="T31" fmla="*/ 13119 h 16058"/>
                <a:gd name="T32" fmla="*/ 3522 w 16094"/>
                <a:gd name="T33" fmla="*/ 12349 h 16058"/>
                <a:gd name="T34" fmla="*/ 2735 w 16094"/>
                <a:gd name="T35" fmla="*/ 11832 h 16058"/>
                <a:gd name="T36" fmla="*/ 1857 w 16094"/>
                <a:gd name="T37" fmla="*/ 11600 h 16058"/>
                <a:gd name="T38" fmla="*/ 2349 w 16094"/>
                <a:gd name="T39" fmla="*/ 9539 h 16058"/>
                <a:gd name="T40" fmla="*/ 3383 w 16094"/>
                <a:gd name="T41" fmla="*/ 9051 h 16058"/>
                <a:gd name="T42" fmla="*/ 5065 w 16094"/>
                <a:gd name="T43" fmla="*/ 9305 h 16058"/>
                <a:gd name="T44" fmla="*/ 6529 w 16094"/>
                <a:gd name="T45" fmla="*/ 10574 h 16058"/>
                <a:gd name="T46" fmla="*/ 7057 w 16094"/>
                <a:gd name="T47" fmla="*/ 12341 h 16058"/>
                <a:gd name="T48" fmla="*/ 6481 w 16094"/>
                <a:gd name="T49" fmla="*/ 13816 h 16058"/>
                <a:gd name="T50" fmla="*/ 1899 w 16094"/>
                <a:gd name="T51" fmla="*/ 15034 h 16058"/>
                <a:gd name="T52" fmla="*/ 1430 w 16094"/>
                <a:gd name="T53" fmla="*/ 14978 h 16058"/>
                <a:gd name="T54" fmla="*/ 1080 w 16094"/>
                <a:gd name="T55" fmla="*/ 14626 h 16058"/>
                <a:gd name="T56" fmla="*/ 1037 w 16094"/>
                <a:gd name="T57" fmla="*/ 14110 h 16058"/>
                <a:gd name="T58" fmla="*/ 2133 w 16094"/>
                <a:gd name="T59" fmla="*/ 12161 h 16058"/>
                <a:gd name="T60" fmla="*/ 2879 w 16094"/>
                <a:gd name="T61" fmla="*/ 12483 h 16058"/>
                <a:gd name="T62" fmla="*/ 3517 w 16094"/>
                <a:gd name="T63" fmla="*/ 13089 h 16058"/>
                <a:gd name="T64" fmla="*/ 3887 w 16094"/>
                <a:gd name="T65" fmla="*/ 13837 h 16058"/>
                <a:gd name="T66" fmla="*/ 5275 w 16094"/>
                <a:gd name="T67" fmla="*/ 8311 h 16058"/>
                <a:gd name="T68" fmla="*/ 4471 w 16094"/>
                <a:gd name="T69" fmla="*/ 8075 h 16058"/>
                <a:gd name="T70" fmla="*/ 3832 w 16094"/>
                <a:gd name="T71" fmla="*/ 8011 h 16058"/>
                <a:gd name="T72" fmla="*/ 8544 w 16094"/>
                <a:gd name="T73" fmla="*/ 3613 h 16058"/>
                <a:gd name="T74" fmla="*/ 9615 w 16094"/>
                <a:gd name="T75" fmla="*/ 3512 h 16058"/>
                <a:gd name="T76" fmla="*/ 7177 w 16094"/>
                <a:gd name="T77" fmla="*/ 9768 h 16058"/>
                <a:gd name="T78" fmla="*/ 6475 w 16094"/>
                <a:gd name="T79" fmla="*/ 9029 h 16058"/>
                <a:gd name="T80" fmla="*/ 10683 w 16094"/>
                <a:gd name="T81" fmla="*/ 3831 h 16058"/>
                <a:gd name="T82" fmla="*/ 11597 w 16094"/>
                <a:gd name="T83" fmla="*/ 4487 h 16058"/>
                <a:gd name="T84" fmla="*/ 12178 w 16094"/>
                <a:gd name="T85" fmla="*/ 5258 h 16058"/>
                <a:gd name="T86" fmla="*/ 7882 w 16094"/>
                <a:gd name="T87" fmla="*/ 11105 h 16058"/>
                <a:gd name="T88" fmla="*/ 12576 w 16094"/>
                <a:gd name="T89" fmla="*/ 6482 h 16058"/>
                <a:gd name="T90" fmla="*/ 12439 w 16094"/>
                <a:gd name="T91" fmla="*/ 7635 h 16058"/>
                <a:gd name="T92" fmla="*/ 11948 w 16094"/>
                <a:gd name="T93" fmla="*/ 8406 h 16058"/>
                <a:gd name="T94" fmla="*/ 14463 w 16094"/>
                <a:gd name="T95" fmla="*/ 1003 h 16058"/>
                <a:gd name="T96" fmla="*/ 13190 w 16094"/>
                <a:gd name="T97" fmla="*/ 260 h 16058"/>
                <a:gd name="T98" fmla="*/ 11795 w 16094"/>
                <a:gd name="T99" fmla="*/ 0 h 16058"/>
                <a:gd name="T100" fmla="*/ 10660 w 16094"/>
                <a:gd name="T101" fmla="*/ 187 h 16058"/>
                <a:gd name="T102" fmla="*/ 9684 w 16094"/>
                <a:gd name="T103" fmla="*/ 727 h 16058"/>
                <a:gd name="T104" fmla="*/ 1704 w 16094"/>
                <a:gd name="T105" fmla="*/ 8728 h 16058"/>
                <a:gd name="T106" fmla="*/ 1279 w 16094"/>
                <a:gd name="T107" fmla="*/ 9454 h 16058"/>
                <a:gd name="T108" fmla="*/ 0 w 16094"/>
                <a:gd name="T109" fmla="*/ 14302 h 16058"/>
                <a:gd name="T110" fmla="*/ 402 w 16094"/>
                <a:gd name="T111" fmla="*/ 15419 h 16058"/>
                <a:gd name="T112" fmla="*/ 1407 w 16094"/>
                <a:gd name="T113" fmla="*/ 16022 h 16058"/>
                <a:gd name="T114" fmla="*/ 2275 w 16094"/>
                <a:gd name="T115" fmla="*/ 15980 h 16058"/>
                <a:gd name="T116" fmla="*/ 7227 w 16094"/>
                <a:gd name="T117" fmla="*/ 14541 h 16058"/>
                <a:gd name="T118" fmla="*/ 15901 w 16094"/>
                <a:gd name="T119" fmla="*/ 5421 h 16058"/>
                <a:gd name="T120" fmla="*/ 15857 w 16094"/>
                <a:gd name="T121" fmla="*/ 2953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94" h="16058">
                  <a:moveTo>
                    <a:pt x="14431" y="5907"/>
                  </a:moveTo>
                  <a:lnTo>
                    <a:pt x="13584" y="6759"/>
                  </a:lnTo>
                  <a:lnTo>
                    <a:pt x="13585" y="6717"/>
                  </a:lnTo>
                  <a:lnTo>
                    <a:pt x="13586" y="6675"/>
                  </a:lnTo>
                  <a:lnTo>
                    <a:pt x="13588" y="6633"/>
                  </a:lnTo>
                  <a:lnTo>
                    <a:pt x="13590" y="6591"/>
                  </a:lnTo>
                  <a:lnTo>
                    <a:pt x="13591" y="6549"/>
                  </a:lnTo>
                  <a:lnTo>
                    <a:pt x="13591" y="6507"/>
                  </a:lnTo>
                  <a:lnTo>
                    <a:pt x="13590" y="6464"/>
                  </a:lnTo>
                  <a:lnTo>
                    <a:pt x="13587" y="6420"/>
                  </a:lnTo>
                  <a:lnTo>
                    <a:pt x="13578" y="6330"/>
                  </a:lnTo>
                  <a:lnTo>
                    <a:pt x="13566" y="6240"/>
                  </a:lnTo>
                  <a:lnTo>
                    <a:pt x="13553" y="6148"/>
                  </a:lnTo>
                  <a:lnTo>
                    <a:pt x="13537" y="6059"/>
                  </a:lnTo>
                  <a:lnTo>
                    <a:pt x="13520" y="5969"/>
                  </a:lnTo>
                  <a:lnTo>
                    <a:pt x="13500" y="5879"/>
                  </a:lnTo>
                  <a:lnTo>
                    <a:pt x="13478" y="5790"/>
                  </a:lnTo>
                  <a:lnTo>
                    <a:pt x="13453" y="5702"/>
                  </a:lnTo>
                  <a:lnTo>
                    <a:pt x="13427" y="5613"/>
                  </a:lnTo>
                  <a:lnTo>
                    <a:pt x="13400" y="5525"/>
                  </a:lnTo>
                  <a:lnTo>
                    <a:pt x="13370" y="5439"/>
                  </a:lnTo>
                  <a:lnTo>
                    <a:pt x="13338" y="5351"/>
                  </a:lnTo>
                  <a:lnTo>
                    <a:pt x="13305" y="5265"/>
                  </a:lnTo>
                  <a:lnTo>
                    <a:pt x="13268" y="5180"/>
                  </a:lnTo>
                  <a:lnTo>
                    <a:pt x="13230" y="5094"/>
                  </a:lnTo>
                  <a:lnTo>
                    <a:pt x="13191" y="5010"/>
                  </a:lnTo>
                  <a:lnTo>
                    <a:pt x="13150" y="4927"/>
                  </a:lnTo>
                  <a:lnTo>
                    <a:pt x="13105" y="4843"/>
                  </a:lnTo>
                  <a:lnTo>
                    <a:pt x="13060" y="4761"/>
                  </a:lnTo>
                  <a:lnTo>
                    <a:pt x="13014" y="4680"/>
                  </a:lnTo>
                  <a:lnTo>
                    <a:pt x="12965" y="4600"/>
                  </a:lnTo>
                  <a:lnTo>
                    <a:pt x="12913" y="4520"/>
                  </a:lnTo>
                  <a:lnTo>
                    <a:pt x="12861" y="4441"/>
                  </a:lnTo>
                  <a:lnTo>
                    <a:pt x="12807" y="4364"/>
                  </a:lnTo>
                  <a:lnTo>
                    <a:pt x="12750" y="4286"/>
                  </a:lnTo>
                  <a:lnTo>
                    <a:pt x="12692" y="4210"/>
                  </a:lnTo>
                  <a:lnTo>
                    <a:pt x="12633" y="4136"/>
                  </a:lnTo>
                  <a:lnTo>
                    <a:pt x="12571" y="4062"/>
                  </a:lnTo>
                  <a:lnTo>
                    <a:pt x="12508" y="3989"/>
                  </a:lnTo>
                  <a:lnTo>
                    <a:pt x="12443" y="3917"/>
                  </a:lnTo>
                  <a:lnTo>
                    <a:pt x="12376" y="3847"/>
                  </a:lnTo>
                  <a:lnTo>
                    <a:pt x="12309" y="3778"/>
                  </a:lnTo>
                  <a:lnTo>
                    <a:pt x="12230" y="3701"/>
                  </a:lnTo>
                  <a:lnTo>
                    <a:pt x="12152" y="3628"/>
                  </a:lnTo>
                  <a:lnTo>
                    <a:pt x="12071" y="3557"/>
                  </a:lnTo>
                  <a:lnTo>
                    <a:pt x="11989" y="3487"/>
                  </a:lnTo>
                  <a:lnTo>
                    <a:pt x="11905" y="3419"/>
                  </a:lnTo>
                  <a:lnTo>
                    <a:pt x="11821" y="3354"/>
                  </a:lnTo>
                  <a:lnTo>
                    <a:pt x="11735" y="3292"/>
                  </a:lnTo>
                  <a:lnTo>
                    <a:pt x="11648" y="3231"/>
                  </a:lnTo>
                  <a:lnTo>
                    <a:pt x="11560" y="3172"/>
                  </a:lnTo>
                  <a:lnTo>
                    <a:pt x="11471" y="3116"/>
                  </a:lnTo>
                  <a:lnTo>
                    <a:pt x="11380" y="3062"/>
                  </a:lnTo>
                  <a:lnTo>
                    <a:pt x="11289" y="3010"/>
                  </a:lnTo>
                  <a:lnTo>
                    <a:pt x="11196" y="2961"/>
                  </a:lnTo>
                  <a:lnTo>
                    <a:pt x="11103" y="2914"/>
                  </a:lnTo>
                  <a:lnTo>
                    <a:pt x="11009" y="2868"/>
                  </a:lnTo>
                  <a:lnTo>
                    <a:pt x="10913" y="2826"/>
                  </a:lnTo>
                  <a:lnTo>
                    <a:pt x="10818" y="2786"/>
                  </a:lnTo>
                  <a:lnTo>
                    <a:pt x="10721" y="2749"/>
                  </a:lnTo>
                  <a:lnTo>
                    <a:pt x="10625" y="2714"/>
                  </a:lnTo>
                  <a:lnTo>
                    <a:pt x="10527" y="2681"/>
                  </a:lnTo>
                  <a:lnTo>
                    <a:pt x="10429" y="2651"/>
                  </a:lnTo>
                  <a:lnTo>
                    <a:pt x="10330" y="2622"/>
                  </a:lnTo>
                  <a:lnTo>
                    <a:pt x="10231" y="2597"/>
                  </a:lnTo>
                  <a:lnTo>
                    <a:pt x="10132" y="2574"/>
                  </a:lnTo>
                  <a:lnTo>
                    <a:pt x="10031" y="2554"/>
                  </a:lnTo>
                  <a:lnTo>
                    <a:pt x="9932" y="2537"/>
                  </a:lnTo>
                  <a:lnTo>
                    <a:pt x="9831" y="2522"/>
                  </a:lnTo>
                  <a:lnTo>
                    <a:pt x="9730" y="2510"/>
                  </a:lnTo>
                  <a:lnTo>
                    <a:pt x="9630" y="2500"/>
                  </a:lnTo>
                  <a:lnTo>
                    <a:pt x="9529" y="2493"/>
                  </a:lnTo>
                  <a:lnTo>
                    <a:pt x="9428" y="2489"/>
                  </a:lnTo>
                  <a:lnTo>
                    <a:pt x="9327" y="2487"/>
                  </a:lnTo>
                  <a:lnTo>
                    <a:pt x="10160" y="1649"/>
                  </a:lnTo>
                  <a:lnTo>
                    <a:pt x="10199" y="1611"/>
                  </a:lnTo>
                  <a:lnTo>
                    <a:pt x="10240" y="1574"/>
                  </a:lnTo>
                  <a:lnTo>
                    <a:pt x="10282" y="1538"/>
                  </a:lnTo>
                  <a:lnTo>
                    <a:pt x="10324" y="1502"/>
                  </a:lnTo>
                  <a:lnTo>
                    <a:pt x="10367" y="1468"/>
                  </a:lnTo>
                  <a:lnTo>
                    <a:pt x="10411" y="1435"/>
                  </a:lnTo>
                  <a:lnTo>
                    <a:pt x="10456" y="1404"/>
                  </a:lnTo>
                  <a:lnTo>
                    <a:pt x="10502" y="1373"/>
                  </a:lnTo>
                  <a:lnTo>
                    <a:pt x="10548" y="1344"/>
                  </a:lnTo>
                  <a:lnTo>
                    <a:pt x="10596" y="1316"/>
                  </a:lnTo>
                  <a:lnTo>
                    <a:pt x="10644" y="1289"/>
                  </a:lnTo>
                  <a:lnTo>
                    <a:pt x="10692" y="1263"/>
                  </a:lnTo>
                  <a:lnTo>
                    <a:pt x="10742" y="1237"/>
                  </a:lnTo>
                  <a:lnTo>
                    <a:pt x="10793" y="1214"/>
                  </a:lnTo>
                  <a:lnTo>
                    <a:pt x="10843" y="1192"/>
                  </a:lnTo>
                  <a:lnTo>
                    <a:pt x="10894" y="1171"/>
                  </a:lnTo>
                  <a:lnTo>
                    <a:pt x="10947" y="1151"/>
                  </a:lnTo>
                  <a:lnTo>
                    <a:pt x="11000" y="1132"/>
                  </a:lnTo>
                  <a:lnTo>
                    <a:pt x="11053" y="1115"/>
                  </a:lnTo>
                  <a:lnTo>
                    <a:pt x="11108" y="1099"/>
                  </a:lnTo>
                  <a:lnTo>
                    <a:pt x="11162" y="1084"/>
                  </a:lnTo>
                  <a:lnTo>
                    <a:pt x="11217" y="1070"/>
                  </a:lnTo>
                  <a:lnTo>
                    <a:pt x="11273" y="1058"/>
                  </a:lnTo>
                  <a:lnTo>
                    <a:pt x="11329" y="1046"/>
                  </a:lnTo>
                  <a:lnTo>
                    <a:pt x="11386" y="1037"/>
                  </a:lnTo>
                  <a:lnTo>
                    <a:pt x="11444" y="1028"/>
                  </a:lnTo>
                  <a:lnTo>
                    <a:pt x="11501" y="1021"/>
                  </a:lnTo>
                  <a:lnTo>
                    <a:pt x="11559" y="1015"/>
                  </a:lnTo>
                  <a:lnTo>
                    <a:pt x="11618" y="1010"/>
                  </a:lnTo>
                  <a:lnTo>
                    <a:pt x="11676" y="1007"/>
                  </a:lnTo>
                  <a:lnTo>
                    <a:pt x="11735" y="1005"/>
                  </a:lnTo>
                  <a:lnTo>
                    <a:pt x="11795" y="1004"/>
                  </a:lnTo>
                  <a:lnTo>
                    <a:pt x="11871" y="1005"/>
                  </a:lnTo>
                  <a:lnTo>
                    <a:pt x="11947" y="1008"/>
                  </a:lnTo>
                  <a:lnTo>
                    <a:pt x="12023" y="1014"/>
                  </a:lnTo>
                  <a:lnTo>
                    <a:pt x="12098" y="1021"/>
                  </a:lnTo>
                  <a:lnTo>
                    <a:pt x="12175" y="1030"/>
                  </a:lnTo>
                  <a:lnTo>
                    <a:pt x="12251" y="1042"/>
                  </a:lnTo>
                  <a:lnTo>
                    <a:pt x="12327" y="1055"/>
                  </a:lnTo>
                  <a:lnTo>
                    <a:pt x="12402" y="1071"/>
                  </a:lnTo>
                  <a:lnTo>
                    <a:pt x="12478" y="1088"/>
                  </a:lnTo>
                  <a:lnTo>
                    <a:pt x="12553" y="1108"/>
                  </a:lnTo>
                  <a:lnTo>
                    <a:pt x="12629" y="1129"/>
                  </a:lnTo>
                  <a:lnTo>
                    <a:pt x="12703" y="1153"/>
                  </a:lnTo>
                  <a:lnTo>
                    <a:pt x="12777" y="1178"/>
                  </a:lnTo>
                  <a:lnTo>
                    <a:pt x="12852" y="1205"/>
                  </a:lnTo>
                  <a:lnTo>
                    <a:pt x="12925" y="1234"/>
                  </a:lnTo>
                  <a:lnTo>
                    <a:pt x="12999" y="1266"/>
                  </a:lnTo>
                  <a:lnTo>
                    <a:pt x="13071" y="1299"/>
                  </a:lnTo>
                  <a:lnTo>
                    <a:pt x="13144" y="1334"/>
                  </a:lnTo>
                  <a:lnTo>
                    <a:pt x="13215" y="1370"/>
                  </a:lnTo>
                  <a:lnTo>
                    <a:pt x="13285" y="1408"/>
                  </a:lnTo>
                  <a:lnTo>
                    <a:pt x="13356" y="1448"/>
                  </a:lnTo>
                  <a:lnTo>
                    <a:pt x="13425" y="1490"/>
                  </a:lnTo>
                  <a:lnTo>
                    <a:pt x="13495" y="1535"/>
                  </a:lnTo>
                  <a:lnTo>
                    <a:pt x="13562" y="1580"/>
                  </a:lnTo>
                  <a:lnTo>
                    <a:pt x="13629" y="1627"/>
                  </a:lnTo>
                  <a:lnTo>
                    <a:pt x="13696" y="1676"/>
                  </a:lnTo>
                  <a:lnTo>
                    <a:pt x="13761" y="1727"/>
                  </a:lnTo>
                  <a:lnTo>
                    <a:pt x="13827" y="1779"/>
                  </a:lnTo>
                  <a:lnTo>
                    <a:pt x="13890" y="1834"/>
                  </a:lnTo>
                  <a:lnTo>
                    <a:pt x="13952" y="1889"/>
                  </a:lnTo>
                  <a:lnTo>
                    <a:pt x="14014" y="1946"/>
                  </a:lnTo>
                  <a:lnTo>
                    <a:pt x="14075" y="2005"/>
                  </a:lnTo>
                  <a:lnTo>
                    <a:pt x="14130" y="2061"/>
                  </a:lnTo>
                  <a:lnTo>
                    <a:pt x="14185" y="2119"/>
                  </a:lnTo>
                  <a:lnTo>
                    <a:pt x="14237" y="2177"/>
                  </a:lnTo>
                  <a:lnTo>
                    <a:pt x="14288" y="2235"/>
                  </a:lnTo>
                  <a:lnTo>
                    <a:pt x="14338" y="2295"/>
                  </a:lnTo>
                  <a:lnTo>
                    <a:pt x="14386" y="2356"/>
                  </a:lnTo>
                  <a:lnTo>
                    <a:pt x="14433" y="2417"/>
                  </a:lnTo>
                  <a:lnTo>
                    <a:pt x="14478" y="2478"/>
                  </a:lnTo>
                  <a:lnTo>
                    <a:pt x="14522" y="2540"/>
                  </a:lnTo>
                  <a:lnTo>
                    <a:pt x="14564" y="2603"/>
                  </a:lnTo>
                  <a:lnTo>
                    <a:pt x="14605" y="2667"/>
                  </a:lnTo>
                  <a:lnTo>
                    <a:pt x="14644" y="2731"/>
                  </a:lnTo>
                  <a:lnTo>
                    <a:pt x="14682" y="2796"/>
                  </a:lnTo>
                  <a:lnTo>
                    <a:pt x="14718" y="2861"/>
                  </a:lnTo>
                  <a:lnTo>
                    <a:pt x="14752" y="2927"/>
                  </a:lnTo>
                  <a:lnTo>
                    <a:pt x="14785" y="2993"/>
                  </a:lnTo>
                  <a:lnTo>
                    <a:pt x="14816" y="3060"/>
                  </a:lnTo>
                  <a:lnTo>
                    <a:pt x="14846" y="3126"/>
                  </a:lnTo>
                  <a:lnTo>
                    <a:pt x="14874" y="3195"/>
                  </a:lnTo>
                  <a:lnTo>
                    <a:pt x="14900" y="3262"/>
                  </a:lnTo>
                  <a:lnTo>
                    <a:pt x="14925" y="3330"/>
                  </a:lnTo>
                  <a:lnTo>
                    <a:pt x="14948" y="3398"/>
                  </a:lnTo>
                  <a:lnTo>
                    <a:pt x="14969" y="3468"/>
                  </a:lnTo>
                  <a:lnTo>
                    <a:pt x="14988" y="3537"/>
                  </a:lnTo>
                  <a:lnTo>
                    <a:pt x="15007" y="3606"/>
                  </a:lnTo>
                  <a:lnTo>
                    <a:pt x="15023" y="3675"/>
                  </a:lnTo>
                  <a:lnTo>
                    <a:pt x="15038" y="3746"/>
                  </a:lnTo>
                  <a:lnTo>
                    <a:pt x="15050" y="3816"/>
                  </a:lnTo>
                  <a:lnTo>
                    <a:pt x="15061" y="3885"/>
                  </a:lnTo>
                  <a:lnTo>
                    <a:pt x="15070" y="3955"/>
                  </a:lnTo>
                  <a:lnTo>
                    <a:pt x="15078" y="4026"/>
                  </a:lnTo>
                  <a:lnTo>
                    <a:pt x="15084" y="4097"/>
                  </a:lnTo>
                  <a:lnTo>
                    <a:pt x="15087" y="4162"/>
                  </a:lnTo>
                  <a:lnTo>
                    <a:pt x="15089" y="4227"/>
                  </a:lnTo>
                  <a:lnTo>
                    <a:pt x="15089" y="4292"/>
                  </a:lnTo>
                  <a:lnTo>
                    <a:pt x="15088" y="4357"/>
                  </a:lnTo>
                  <a:lnTo>
                    <a:pt x="15085" y="4420"/>
                  </a:lnTo>
                  <a:lnTo>
                    <a:pt x="15081" y="4484"/>
                  </a:lnTo>
                  <a:lnTo>
                    <a:pt x="15075" y="4546"/>
                  </a:lnTo>
                  <a:lnTo>
                    <a:pt x="15067" y="4610"/>
                  </a:lnTo>
                  <a:lnTo>
                    <a:pt x="15058" y="4672"/>
                  </a:lnTo>
                  <a:lnTo>
                    <a:pt x="15048" y="4733"/>
                  </a:lnTo>
                  <a:lnTo>
                    <a:pt x="15035" y="4794"/>
                  </a:lnTo>
                  <a:lnTo>
                    <a:pt x="15022" y="4855"/>
                  </a:lnTo>
                  <a:lnTo>
                    <a:pt x="15006" y="4914"/>
                  </a:lnTo>
                  <a:lnTo>
                    <a:pt x="14989" y="4973"/>
                  </a:lnTo>
                  <a:lnTo>
                    <a:pt x="14970" y="5032"/>
                  </a:lnTo>
                  <a:lnTo>
                    <a:pt x="14950" y="5089"/>
                  </a:lnTo>
                  <a:lnTo>
                    <a:pt x="14929" y="5147"/>
                  </a:lnTo>
                  <a:lnTo>
                    <a:pt x="14906" y="5203"/>
                  </a:lnTo>
                  <a:lnTo>
                    <a:pt x="14882" y="5259"/>
                  </a:lnTo>
                  <a:lnTo>
                    <a:pt x="14856" y="5314"/>
                  </a:lnTo>
                  <a:lnTo>
                    <a:pt x="14829" y="5368"/>
                  </a:lnTo>
                  <a:lnTo>
                    <a:pt x="14799" y="5422"/>
                  </a:lnTo>
                  <a:lnTo>
                    <a:pt x="14769" y="5474"/>
                  </a:lnTo>
                  <a:lnTo>
                    <a:pt x="14737" y="5526"/>
                  </a:lnTo>
                  <a:lnTo>
                    <a:pt x="14704" y="5577"/>
                  </a:lnTo>
                  <a:lnTo>
                    <a:pt x="14670" y="5627"/>
                  </a:lnTo>
                  <a:lnTo>
                    <a:pt x="14633" y="5675"/>
                  </a:lnTo>
                  <a:lnTo>
                    <a:pt x="14595" y="5724"/>
                  </a:lnTo>
                  <a:lnTo>
                    <a:pt x="14557" y="5772"/>
                  </a:lnTo>
                  <a:lnTo>
                    <a:pt x="14516" y="5818"/>
                  </a:lnTo>
                  <a:lnTo>
                    <a:pt x="14474" y="5863"/>
                  </a:lnTo>
                  <a:lnTo>
                    <a:pt x="14431" y="5907"/>
                  </a:lnTo>
                  <a:close/>
                  <a:moveTo>
                    <a:pt x="4463" y="14370"/>
                  </a:moveTo>
                  <a:lnTo>
                    <a:pt x="4461" y="14307"/>
                  </a:lnTo>
                  <a:lnTo>
                    <a:pt x="4458" y="14243"/>
                  </a:lnTo>
                  <a:lnTo>
                    <a:pt x="4453" y="14180"/>
                  </a:lnTo>
                  <a:lnTo>
                    <a:pt x="4446" y="14117"/>
                  </a:lnTo>
                  <a:lnTo>
                    <a:pt x="4438" y="14053"/>
                  </a:lnTo>
                  <a:lnTo>
                    <a:pt x="4429" y="13990"/>
                  </a:lnTo>
                  <a:lnTo>
                    <a:pt x="4417" y="13926"/>
                  </a:lnTo>
                  <a:lnTo>
                    <a:pt x="4405" y="13863"/>
                  </a:lnTo>
                  <a:lnTo>
                    <a:pt x="4391" y="13800"/>
                  </a:lnTo>
                  <a:lnTo>
                    <a:pt x="4375" y="13737"/>
                  </a:lnTo>
                  <a:lnTo>
                    <a:pt x="4357" y="13673"/>
                  </a:lnTo>
                  <a:lnTo>
                    <a:pt x="4338" y="13610"/>
                  </a:lnTo>
                  <a:lnTo>
                    <a:pt x="4317" y="13548"/>
                  </a:lnTo>
                  <a:lnTo>
                    <a:pt x="4295" y="13486"/>
                  </a:lnTo>
                  <a:lnTo>
                    <a:pt x="4271" y="13423"/>
                  </a:lnTo>
                  <a:lnTo>
                    <a:pt x="4246" y="13362"/>
                  </a:lnTo>
                  <a:lnTo>
                    <a:pt x="4219" y="13300"/>
                  </a:lnTo>
                  <a:lnTo>
                    <a:pt x="4191" y="13240"/>
                  </a:lnTo>
                  <a:lnTo>
                    <a:pt x="4161" y="13179"/>
                  </a:lnTo>
                  <a:lnTo>
                    <a:pt x="4128" y="13119"/>
                  </a:lnTo>
                  <a:lnTo>
                    <a:pt x="4095" y="13059"/>
                  </a:lnTo>
                  <a:lnTo>
                    <a:pt x="4060" y="13000"/>
                  </a:lnTo>
                  <a:lnTo>
                    <a:pt x="4024" y="12942"/>
                  </a:lnTo>
                  <a:lnTo>
                    <a:pt x="3986" y="12884"/>
                  </a:lnTo>
                  <a:lnTo>
                    <a:pt x="3946" y="12826"/>
                  </a:lnTo>
                  <a:lnTo>
                    <a:pt x="3905" y="12769"/>
                  </a:lnTo>
                  <a:lnTo>
                    <a:pt x="3862" y="12714"/>
                  </a:lnTo>
                  <a:lnTo>
                    <a:pt x="3818" y="12658"/>
                  </a:lnTo>
                  <a:lnTo>
                    <a:pt x="3771" y="12604"/>
                  </a:lnTo>
                  <a:lnTo>
                    <a:pt x="3723" y="12549"/>
                  </a:lnTo>
                  <a:lnTo>
                    <a:pt x="3674" y="12497"/>
                  </a:lnTo>
                  <a:lnTo>
                    <a:pt x="3622" y="12445"/>
                  </a:lnTo>
                  <a:lnTo>
                    <a:pt x="3573" y="12396"/>
                  </a:lnTo>
                  <a:lnTo>
                    <a:pt x="3522" y="12349"/>
                  </a:lnTo>
                  <a:lnTo>
                    <a:pt x="3470" y="12303"/>
                  </a:lnTo>
                  <a:lnTo>
                    <a:pt x="3418" y="12258"/>
                  </a:lnTo>
                  <a:lnTo>
                    <a:pt x="3366" y="12215"/>
                  </a:lnTo>
                  <a:lnTo>
                    <a:pt x="3312" y="12174"/>
                  </a:lnTo>
                  <a:lnTo>
                    <a:pt x="3257" y="12133"/>
                  </a:lnTo>
                  <a:lnTo>
                    <a:pt x="3202" y="12094"/>
                  </a:lnTo>
                  <a:lnTo>
                    <a:pt x="3146" y="12057"/>
                  </a:lnTo>
                  <a:lnTo>
                    <a:pt x="3088" y="12020"/>
                  </a:lnTo>
                  <a:lnTo>
                    <a:pt x="3031" y="11985"/>
                  </a:lnTo>
                  <a:lnTo>
                    <a:pt x="2974" y="11952"/>
                  </a:lnTo>
                  <a:lnTo>
                    <a:pt x="2914" y="11920"/>
                  </a:lnTo>
                  <a:lnTo>
                    <a:pt x="2855" y="11889"/>
                  </a:lnTo>
                  <a:lnTo>
                    <a:pt x="2796" y="11860"/>
                  </a:lnTo>
                  <a:lnTo>
                    <a:pt x="2735" y="11832"/>
                  </a:lnTo>
                  <a:lnTo>
                    <a:pt x="2675" y="11806"/>
                  </a:lnTo>
                  <a:lnTo>
                    <a:pt x="2613" y="11781"/>
                  </a:lnTo>
                  <a:lnTo>
                    <a:pt x="2552" y="11757"/>
                  </a:lnTo>
                  <a:lnTo>
                    <a:pt x="2490" y="11735"/>
                  </a:lnTo>
                  <a:lnTo>
                    <a:pt x="2427" y="11715"/>
                  </a:lnTo>
                  <a:lnTo>
                    <a:pt x="2365" y="11696"/>
                  </a:lnTo>
                  <a:lnTo>
                    <a:pt x="2303" y="11679"/>
                  </a:lnTo>
                  <a:lnTo>
                    <a:pt x="2239" y="11663"/>
                  </a:lnTo>
                  <a:lnTo>
                    <a:pt x="2176" y="11648"/>
                  </a:lnTo>
                  <a:lnTo>
                    <a:pt x="2112" y="11636"/>
                  </a:lnTo>
                  <a:lnTo>
                    <a:pt x="2048" y="11625"/>
                  </a:lnTo>
                  <a:lnTo>
                    <a:pt x="1985" y="11615"/>
                  </a:lnTo>
                  <a:lnTo>
                    <a:pt x="1920" y="11607"/>
                  </a:lnTo>
                  <a:lnTo>
                    <a:pt x="1857" y="11600"/>
                  </a:lnTo>
                  <a:lnTo>
                    <a:pt x="1793" y="11595"/>
                  </a:lnTo>
                  <a:lnTo>
                    <a:pt x="1728" y="11592"/>
                  </a:lnTo>
                  <a:lnTo>
                    <a:pt x="2229" y="9781"/>
                  </a:lnTo>
                  <a:lnTo>
                    <a:pt x="2236" y="9759"/>
                  </a:lnTo>
                  <a:lnTo>
                    <a:pt x="2244" y="9736"/>
                  </a:lnTo>
                  <a:lnTo>
                    <a:pt x="2253" y="9714"/>
                  </a:lnTo>
                  <a:lnTo>
                    <a:pt x="2263" y="9692"/>
                  </a:lnTo>
                  <a:lnTo>
                    <a:pt x="2273" y="9670"/>
                  </a:lnTo>
                  <a:lnTo>
                    <a:pt x="2284" y="9648"/>
                  </a:lnTo>
                  <a:lnTo>
                    <a:pt x="2296" y="9626"/>
                  </a:lnTo>
                  <a:lnTo>
                    <a:pt x="2308" y="9604"/>
                  </a:lnTo>
                  <a:lnTo>
                    <a:pt x="2321" y="9583"/>
                  </a:lnTo>
                  <a:lnTo>
                    <a:pt x="2335" y="9561"/>
                  </a:lnTo>
                  <a:lnTo>
                    <a:pt x="2349" y="9539"/>
                  </a:lnTo>
                  <a:lnTo>
                    <a:pt x="2363" y="9518"/>
                  </a:lnTo>
                  <a:lnTo>
                    <a:pt x="2378" y="9498"/>
                  </a:lnTo>
                  <a:lnTo>
                    <a:pt x="2393" y="9478"/>
                  </a:lnTo>
                  <a:lnTo>
                    <a:pt x="2409" y="9458"/>
                  </a:lnTo>
                  <a:lnTo>
                    <a:pt x="2426" y="9438"/>
                  </a:lnTo>
                  <a:lnTo>
                    <a:pt x="2522" y="9374"/>
                  </a:lnTo>
                  <a:lnTo>
                    <a:pt x="2621" y="9314"/>
                  </a:lnTo>
                  <a:lnTo>
                    <a:pt x="2723" y="9260"/>
                  </a:lnTo>
                  <a:lnTo>
                    <a:pt x="2828" y="9211"/>
                  </a:lnTo>
                  <a:lnTo>
                    <a:pt x="2934" y="9169"/>
                  </a:lnTo>
                  <a:lnTo>
                    <a:pt x="3044" y="9131"/>
                  </a:lnTo>
                  <a:lnTo>
                    <a:pt x="3156" y="9099"/>
                  </a:lnTo>
                  <a:lnTo>
                    <a:pt x="3268" y="9072"/>
                  </a:lnTo>
                  <a:lnTo>
                    <a:pt x="3383" y="9051"/>
                  </a:lnTo>
                  <a:lnTo>
                    <a:pt x="3500" y="9034"/>
                  </a:lnTo>
                  <a:lnTo>
                    <a:pt x="3617" y="9024"/>
                  </a:lnTo>
                  <a:lnTo>
                    <a:pt x="3736" y="9018"/>
                  </a:lnTo>
                  <a:lnTo>
                    <a:pt x="3857" y="9018"/>
                  </a:lnTo>
                  <a:lnTo>
                    <a:pt x="3976" y="9023"/>
                  </a:lnTo>
                  <a:lnTo>
                    <a:pt x="4098" y="9033"/>
                  </a:lnTo>
                  <a:lnTo>
                    <a:pt x="4220" y="9049"/>
                  </a:lnTo>
                  <a:lnTo>
                    <a:pt x="4342" y="9070"/>
                  </a:lnTo>
                  <a:lnTo>
                    <a:pt x="4463" y="9096"/>
                  </a:lnTo>
                  <a:lnTo>
                    <a:pt x="4584" y="9127"/>
                  </a:lnTo>
                  <a:lnTo>
                    <a:pt x="4706" y="9164"/>
                  </a:lnTo>
                  <a:lnTo>
                    <a:pt x="4826" y="9206"/>
                  </a:lnTo>
                  <a:lnTo>
                    <a:pt x="4946" y="9252"/>
                  </a:lnTo>
                  <a:lnTo>
                    <a:pt x="5065" y="9305"/>
                  </a:lnTo>
                  <a:lnTo>
                    <a:pt x="5184" y="9363"/>
                  </a:lnTo>
                  <a:lnTo>
                    <a:pt x="5300" y="9425"/>
                  </a:lnTo>
                  <a:lnTo>
                    <a:pt x="5415" y="9493"/>
                  </a:lnTo>
                  <a:lnTo>
                    <a:pt x="5529" y="9566"/>
                  </a:lnTo>
                  <a:lnTo>
                    <a:pt x="5640" y="9644"/>
                  </a:lnTo>
                  <a:lnTo>
                    <a:pt x="5750" y="9727"/>
                  </a:lnTo>
                  <a:lnTo>
                    <a:pt x="5857" y="9815"/>
                  </a:lnTo>
                  <a:lnTo>
                    <a:pt x="5962" y="9909"/>
                  </a:lnTo>
                  <a:lnTo>
                    <a:pt x="6065" y="10007"/>
                  </a:lnTo>
                  <a:lnTo>
                    <a:pt x="6168" y="10115"/>
                  </a:lnTo>
                  <a:lnTo>
                    <a:pt x="6267" y="10226"/>
                  </a:lnTo>
                  <a:lnTo>
                    <a:pt x="6360" y="10339"/>
                  </a:lnTo>
                  <a:lnTo>
                    <a:pt x="6447" y="10456"/>
                  </a:lnTo>
                  <a:lnTo>
                    <a:pt x="6529" y="10574"/>
                  </a:lnTo>
                  <a:lnTo>
                    <a:pt x="6604" y="10695"/>
                  </a:lnTo>
                  <a:lnTo>
                    <a:pt x="6673" y="10816"/>
                  </a:lnTo>
                  <a:lnTo>
                    <a:pt x="6738" y="10941"/>
                  </a:lnTo>
                  <a:lnTo>
                    <a:pt x="6796" y="11065"/>
                  </a:lnTo>
                  <a:lnTo>
                    <a:pt x="6848" y="11191"/>
                  </a:lnTo>
                  <a:lnTo>
                    <a:pt x="6895" y="11318"/>
                  </a:lnTo>
                  <a:lnTo>
                    <a:pt x="6936" y="11446"/>
                  </a:lnTo>
                  <a:lnTo>
                    <a:pt x="6971" y="11574"/>
                  </a:lnTo>
                  <a:lnTo>
                    <a:pt x="7000" y="11702"/>
                  </a:lnTo>
                  <a:lnTo>
                    <a:pt x="7023" y="11831"/>
                  </a:lnTo>
                  <a:lnTo>
                    <a:pt x="7041" y="11959"/>
                  </a:lnTo>
                  <a:lnTo>
                    <a:pt x="7052" y="12087"/>
                  </a:lnTo>
                  <a:lnTo>
                    <a:pt x="7058" y="12214"/>
                  </a:lnTo>
                  <a:lnTo>
                    <a:pt x="7057" y="12341"/>
                  </a:lnTo>
                  <a:lnTo>
                    <a:pt x="7051" y="12466"/>
                  </a:lnTo>
                  <a:lnTo>
                    <a:pt x="7039" y="12589"/>
                  </a:lnTo>
                  <a:lnTo>
                    <a:pt x="7019" y="12712"/>
                  </a:lnTo>
                  <a:lnTo>
                    <a:pt x="6995" y="12832"/>
                  </a:lnTo>
                  <a:lnTo>
                    <a:pt x="6965" y="12952"/>
                  </a:lnTo>
                  <a:lnTo>
                    <a:pt x="6929" y="13068"/>
                  </a:lnTo>
                  <a:lnTo>
                    <a:pt x="6886" y="13183"/>
                  </a:lnTo>
                  <a:lnTo>
                    <a:pt x="6837" y="13294"/>
                  </a:lnTo>
                  <a:lnTo>
                    <a:pt x="6783" y="13402"/>
                  </a:lnTo>
                  <a:lnTo>
                    <a:pt x="6722" y="13508"/>
                  </a:lnTo>
                  <a:lnTo>
                    <a:pt x="6655" y="13610"/>
                  </a:lnTo>
                  <a:lnTo>
                    <a:pt x="6582" y="13710"/>
                  </a:lnTo>
                  <a:lnTo>
                    <a:pt x="6502" y="13805"/>
                  </a:lnTo>
                  <a:lnTo>
                    <a:pt x="6481" y="13816"/>
                  </a:lnTo>
                  <a:lnTo>
                    <a:pt x="6459" y="13827"/>
                  </a:lnTo>
                  <a:lnTo>
                    <a:pt x="6437" y="13838"/>
                  </a:lnTo>
                  <a:lnTo>
                    <a:pt x="6415" y="13848"/>
                  </a:lnTo>
                  <a:lnTo>
                    <a:pt x="6392" y="13858"/>
                  </a:lnTo>
                  <a:lnTo>
                    <a:pt x="6369" y="13867"/>
                  </a:lnTo>
                  <a:lnTo>
                    <a:pt x="6345" y="13876"/>
                  </a:lnTo>
                  <a:lnTo>
                    <a:pt x="6322" y="13884"/>
                  </a:lnTo>
                  <a:lnTo>
                    <a:pt x="4463" y="14370"/>
                  </a:lnTo>
                  <a:close/>
                  <a:moveTo>
                    <a:pt x="2096" y="14991"/>
                  </a:moveTo>
                  <a:lnTo>
                    <a:pt x="2070" y="14997"/>
                  </a:lnTo>
                  <a:lnTo>
                    <a:pt x="2036" y="15005"/>
                  </a:lnTo>
                  <a:lnTo>
                    <a:pt x="1995" y="15014"/>
                  </a:lnTo>
                  <a:lnTo>
                    <a:pt x="1949" y="15024"/>
                  </a:lnTo>
                  <a:lnTo>
                    <a:pt x="1899" y="15034"/>
                  </a:lnTo>
                  <a:lnTo>
                    <a:pt x="1849" y="15043"/>
                  </a:lnTo>
                  <a:lnTo>
                    <a:pt x="1825" y="15046"/>
                  </a:lnTo>
                  <a:lnTo>
                    <a:pt x="1801" y="15050"/>
                  </a:lnTo>
                  <a:lnTo>
                    <a:pt x="1777" y="15052"/>
                  </a:lnTo>
                  <a:lnTo>
                    <a:pt x="1755" y="15054"/>
                  </a:lnTo>
                  <a:lnTo>
                    <a:pt x="1716" y="15053"/>
                  </a:lnTo>
                  <a:lnTo>
                    <a:pt x="1679" y="15049"/>
                  </a:lnTo>
                  <a:lnTo>
                    <a:pt x="1641" y="15044"/>
                  </a:lnTo>
                  <a:lnTo>
                    <a:pt x="1604" y="15037"/>
                  </a:lnTo>
                  <a:lnTo>
                    <a:pt x="1568" y="15029"/>
                  </a:lnTo>
                  <a:lnTo>
                    <a:pt x="1532" y="15018"/>
                  </a:lnTo>
                  <a:lnTo>
                    <a:pt x="1498" y="15006"/>
                  </a:lnTo>
                  <a:lnTo>
                    <a:pt x="1464" y="14993"/>
                  </a:lnTo>
                  <a:lnTo>
                    <a:pt x="1430" y="14978"/>
                  </a:lnTo>
                  <a:lnTo>
                    <a:pt x="1398" y="14961"/>
                  </a:lnTo>
                  <a:lnTo>
                    <a:pt x="1367" y="14943"/>
                  </a:lnTo>
                  <a:lnTo>
                    <a:pt x="1336" y="14923"/>
                  </a:lnTo>
                  <a:lnTo>
                    <a:pt x="1307" y="14902"/>
                  </a:lnTo>
                  <a:lnTo>
                    <a:pt x="1279" y="14880"/>
                  </a:lnTo>
                  <a:lnTo>
                    <a:pt x="1251" y="14856"/>
                  </a:lnTo>
                  <a:lnTo>
                    <a:pt x="1225" y="14832"/>
                  </a:lnTo>
                  <a:lnTo>
                    <a:pt x="1201" y="14804"/>
                  </a:lnTo>
                  <a:lnTo>
                    <a:pt x="1177" y="14777"/>
                  </a:lnTo>
                  <a:lnTo>
                    <a:pt x="1155" y="14749"/>
                  </a:lnTo>
                  <a:lnTo>
                    <a:pt x="1134" y="14720"/>
                  </a:lnTo>
                  <a:lnTo>
                    <a:pt x="1115" y="14689"/>
                  </a:lnTo>
                  <a:lnTo>
                    <a:pt x="1096" y="14658"/>
                  </a:lnTo>
                  <a:lnTo>
                    <a:pt x="1080" y="14626"/>
                  </a:lnTo>
                  <a:lnTo>
                    <a:pt x="1065" y="14593"/>
                  </a:lnTo>
                  <a:lnTo>
                    <a:pt x="1051" y="14559"/>
                  </a:lnTo>
                  <a:lnTo>
                    <a:pt x="1040" y="14524"/>
                  </a:lnTo>
                  <a:lnTo>
                    <a:pt x="1030" y="14488"/>
                  </a:lnTo>
                  <a:lnTo>
                    <a:pt x="1021" y="14452"/>
                  </a:lnTo>
                  <a:lnTo>
                    <a:pt x="1015" y="14415"/>
                  </a:lnTo>
                  <a:lnTo>
                    <a:pt x="1010" y="14378"/>
                  </a:lnTo>
                  <a:lnTo>
                    <a:pt x="1007" y="14340"/>
                  </a:lnTo>
                  <a:lnTo>
                    <a:pt x="1006" y="14302"/>
                  </a:lnTo>
                  <a:lnTo>
                    <a:pt x="1009" y="14268"/>
                  </a:lnTo>
                  <a:lnTo>
                    <a:pt x="1015" y="14229"/>
                  </a:lnTo>
                  <a:lnTo>
                    <a:pt x="1022" y="14189"/>
                  </a:lnTo>
                  <a:lnTo>
                    <a:pt x="1029" y="14149"/>
                  </a:lnTo>
                  <a:lnTo>
                    <a:pt x="1037" y="14110"/>
                  </a:lnTo>
                  <a:lnTo>
                    <a:pt x="1045" y="14074"/>
                  </a:lnTo>
                  <a:lnTo>
                    <a:pt x="1051" y="14043"/>
                  </a:lnTo>
                  <a:lnTo>
                    <a:pt x="1056" y="14020"/>
                  </a:lnTo>
                  <a:lnTo>
                    <a:pt x="1586" y="12106"/>
                  </a:lnTo>
                  <a:lnTo>
                    <a:pt x="1641" y="12105"/>
                  </a:lnTo>
                  <a:lnTo>
                    <a:pt x="1695" y="12105"/>
                  </a:lnTo>
                  <a:lnTo>
                    <a:pt x="1749" y="12107"/>
                  </a:lnTo>
                  <a:lnTo>
                    <a:pt x="1804" y="12111"/>
                  </a:lnTo>
                  <a:lnTo>
                    <a:pt x="1858" y="12116"/>
                  </a:lnTo>
                  <a:lnTo>
                    <a:pt x="1913" y="12122"/>
                  </a:lnTo>
                  <a:lnTo>
                    <a:pt x="1968" y="12130"/>
                  </a:lnTo>
                  <a:lnTo>
                    <a:pt x="2023" y="12139"/>
                  </a:lnTo>
                  <a:lnTo>
                    <a:pt x="2077" y="12149"/>
                  </a:lnTo>
                  <a:lnTo>
                    <a:pt x="2133" y="12161"/>
                  </a:lnTo>
                  <a:lnTo>
                    <a:pt x="2187" y="12175"/>
                  </a:lnTo>
                  <a:lnTo>
                    <a:pt x="2242" y="12190"/>
                  </a:lnTo>
                  <a:lnTo>
                    <a:pt x="2297" y="12206"/>
                  </a:lnTo>
                  <a:lnTo>
                    <a:pt x="2351" y="12224"/>
                  </a:lnTo>
                  <a:lnTo>
                    <a:pt x="2405" y="12243"/>
                  </a:lnTo>
                  <a:lnTo>
                    <a:pt x="2460" y="12264"/>
                  </a:lnTo>
                  <a:lnTo>
                    <a:pt x="2513" y="12286"/>
                  </a:lnTo>
                  <a:lnTo>
                    <a:pt x="2566" y="12309"/>
                  </a:lnTo>
                  <a:lnTo>
                    <a:pt x="2619" y="12335"/>
                  </a:lnTo>
                  <a:lnTo>
                    <a:pt x="2673" y="12362"/>
                  </a:lnTo>
                  <a:lnTo>
                    <a:pt x="2725" y="12390"/>
                  </a:lnTo>
                  <a:lnTo>
                    <a:pt x="2776" y="12420"/>
                  </a:lnTo>
                  <a:lnTo>
                    <a:pt x="2829" y="12451"/>
                  </a:lnTo>
                  <a:lnTo>
                    <a:pt x="2879" y="12483"/>
                  </a:lnTo>
                  <a:lnTo>
                    <a:pt x="2930" y="12517"/>
                  </a:lnTo>
                  <a:lnTo>
                    <a:pt x="2980" y="12553"/>
                  </a:lnTo>
                  <a:lnTo>
                    <a:pt x="3029" y="12590"/>
                  </a:lnTo>
                  <a:lnTo>
                    <a:pt x="3078" y="12629"/>
                  </a:lnTo>
                  <a:lnTo>
                    <a:pt x="3126" y="12669"/>
                  </a:lnTo>
                  <a:lnTo>
                    <a:pt x="3174" y="12711"/>
                  </a:lnTo>
                  <a:lnTo>
                    <a:pt x="3220" y="12754"/>
                  </a:lnTo>
                  <a:lnTo>
                    <a:pt x="3266" y="12799"/>
                  </a:lnTo>
                  <a:lnTo>
                    <a:pt x="3312" y="12845"/>
                  </a:lnTo>
                  <a:lnTo>
                    <a:pt x="3356" y="12893"/>
                  </a:lnTo>
                  <a:lnTo>
                    <a:pt x="3398" y="12941"/>
                  </a:lnTo>
                  <a:lnTo>
                    <a:pt x="3439" y="12990"/>
                  </a:lnTo>
                  <a:lnTo>
                    <a:pt x="3479" y="13039"/>
                  </a:lnTo>
                  <a:lnTo>
                    <a:pt x="3517" y="13089"/>
                  </a:lnTo>
                  <a:lnTo>
                    <a:pt x="3553" y="13139"/>
                  </a:lnTo>
                  <a:lnTo>
                    <a:pt x="3588" y="13191"/>
                  </a:lnTo>
                  <a:lnTo>
                    <a:pt x="3621" y="13243"/>
                  </a:lnTo>
                  <a:lnTo>
                    <a:pt x="3653" y="13295"/>
                  </a:lnTo>
                  <a:lnTo>
                    <a:pt x="3683" y="13348"/>
                  </a:lnTo>
                  <a:lnTo>
                    <a:pt x="3712" y="13401"/>
                  </a:lnTo>
                  <a:lnTo>
                    <a:pt x="3739" y="13455"/>
                  </a:lnTo>
                  <a:lnTo>
                    <a:pt x="3765" y="13509"/>
                  </a:lnTo>
                  <a:lnTo>
                    <a:pt x="3788" y="13563"/>
                  </a:lnTo>
                  <a:lnTo>
                    <a:pt x="3811" y="13617"/>
                  </a:lnTo>
                  <a:lnTo>
                    <a:pt x="3833" y="13671"/>
                  </a:lnTo>
                  <a:lnTo>
                    <a:pt x="3852" y="13727"/>
                  </a:lnTo>
                  <a:lnTo>
                    <a:pt x="3870" y="13782"/>
                  </a:lnTo>
                  <a:lnTo>
                    <a:pt x="3887" y="13837"/>
                  </a:lnTo>
                  <a:lnTo>
                    <a:pt x="3902" y="13892"/>
                  </a:lnTo>
                  <a:lnTo>
                    <a:pt x="3915" y="13948"/>
                  </a:lnTo>
                  <a:lnTo>
                    <a:pt x="3927" y="14004"/>
                  </a:lnTo>
                  <a:lnTo>
                    <a:pt x="3938" y="14060"/>
                  </a:lnTo>
                  <a:lnTo>
                    <a:pt x="3946" y="14115"/>
                  </a:lnTo>
                  <a:lnTo>
                    <a:pt x="3954" y="14170"/>
                  </a:lnTo>
                  <a:lnTo>
                    <a:pt x="3960" y="14225"/>
                  </a:lnTo>
                  <a:lnTo>
                    <a:pt x="3964" y="14282"/>
                  </a:lnTo>
                  <a:lnTo>
                    <a:pt x="3967" y="14337"/>
                  </a:lnTo>
                  <a:lnTo>
                    <a:pt x="3968" y="14391"/>
                  </a:lnTo>
                  <a:lnTo>
                    <a:pt x="3968" y="14446"/>
                  </a:lnTo>
                  <a:lnTo>
                    <a:pt x="3967" y="14500"/>
                  </a:lnTo>
                  <a:lnTo>
                    <a:pt x="2096" y="14991"/>
                  </a:lnTo>
                  <a:close/>
                  <a:moveTo>
                    <a:pt x="5275" y="8311"/>
                  </a:moveTo>
                  <a:lnTo>
                    <a:pt x="5187" y="8277"/>
                  </a:lnTo>
                  <a:lnTo>
                    <a:pt x="5099" y="8245"/>
                  </a:lnTo>
                  <a:lnTo>
                    <a:pt x="5011" y="8215"/>
                  </a:lnTo>
                  <a:lnTo>
                    <a:pt x="4921" y="8186"/>
                  </a:lnTo>
                  <a:lnTo>
                    <a:pt x="4877" y="8173"/>
                  </a:lnTo>
                  <a:lnTo>
                    <a:pt x="4833" y="8159"/>
                  </a:lnTo>
                  <a:lnTo>
                    <a:pt x="4787" y="8147"/>
                  </a:lnTo>
                  <a:lnTo>
                    <a:pt x="4742" y="8135"/>
                  </a:lnTo>
                  <a:lnTo>
                    <a:pt x="4698" y="8124"/>
                  </a:lnTo>
                  <a:lnTo>
                    <a:pt x="4652" y="8113"/>
                  </a:lnTo>
                  <a:lnTo>
                    <a:pt x="4607" y="8103"/>
                  </a:lnTo>
                  <a:lnTo>
                    <a:pt x="4562" y="8093"/>
                  </a:lnTo>
                  <a:lnTo>
                    <a:pt x="4517" y="8084"/>
                  </a:lnTo>
                  <a:lnTo>
                    <a:pt x="4471" y="8075"/>
                  </a:lnTo>
                  <a:lnTo>
                    <a:pt x="4426" y="8067"/>
                  </a:lnTo>
                  <a:lnTo>
                    <a:pt x="4380" y="8059"/>
                  </a:lnTo>
                  <a:lnTo>
                    <a:pt x="4335" y="8052"/>
                  </a:lnTo>
                  <a:lnTo>
                    <a:pt x="4289" y="8045"/>
                  </a:lnTo>
                  <a:lnTo>
                    <a:pt x="4243" y="8039"/>
                  </a:lnTo>
                  <a:lnTo>
                    <a:pt x="4198" y="8034"/>
                  </a:lnTo>
                  <a:lnTo>
                    <a:pt x="4153" y="8029"/>
                  </a:lnTo>
                  <a:lnTo>
                    <a:pt x="4106" y="8025"/>
                  </a:lnTo>
                  <a:lnTo>
                    <a:pt x="4061" y="8021"/>
                  </a:lnTo>
                  <a:lnTo>
                    <a:pt x="4015" y="8018"/>
                  </a:lnTo>
                  <a:lnTo>
                    <a:pt x="3969" y="8015"/>
                  </a:lnTo>
                  <a:lnTo>
                    <a:pt x="3923" y="8013"/>
                  </a:lnTo>
                  <a:lnTo>
                    <a:pt x="3878" y="8011"/>
                  </a:lnTo>
                  <a:lnTo>
                    <a:pt x="3832" y="8011"/>
                  </a:lnTo>
                  <a:lnTo>
                    <a:pt x="7706" y="4116"/>
                  </a:lnTo>
                  <a:lnTo>
                    <a:pt x="7763" y="4063"/>
                  </a:lnTo>
                  <a:lnTo>
                    <a:pt x="7820" y="4012"/>
                  </a:lnTo>
                  <a:lnTo>
                    <a:pt x="7880" y="3964"/>
                  </a:lnTo>
                  <a:lnTo>
                    <a:pt x="7941" y="3918"/>
                  </a:lnTo>
                  <a:lnTo>
                    <a:pt x="8003" y="3875"/>
                  </a:lnTo>
                  <a:lnTo>
                    <a:pt x="8067" y="3834"/>
                  </a:lnTo>
                  <a:lnTo>
                    <a:pt x="8131" y="3796"/>
                  </a:lnTo>
                  <a:lnTo>
                    <a:pt x="8197" y="3760"/>
                  </a:lnTo>
                  <a:lnTo>
                    <a:pt x="8265" y="3725"/>
                  </a:lnTo>
                  <a:lnTo>
                    <a:pt x="8333" y="3694"/>
                  </a:lnTo>
                  <a:lnTo>
                    <a:pt x="8403" y="3665"/>
                  </a:lnTo>
                  <a:lnTo>
                    <a:pt x="8473" y="3638"/>
                  </a:lnTo>
                  <a:lnTo>
                    <a:pt x="8544" y="3613"/>
                  </a:lnTo>
                  <a:lnTo>
                    <a:pt x="8616" y="3591"/>
                  </a:lnTo>
                  <a:lnTo>
                    <a:pt x="8689" y="3571"/>
                  </a:lnTo>
                  <a:lnTo>
                    <a:pt x="8764" y="3554"/>
                  </a:lnTo>
                  <a:lnTo>
                    <a:pt x="8838" y="3539"/>
                  </a:lnTo>
                  <a:lnTo>
                    <a:pt x="8914" y="3526"/>
                  </a:lnTo>
                  <a:lnTo>
                    <a:pt x="8989" y="3515"/>
                  </a:lnTo>
                  <a:lnTo>
                    <a:pt x="9067" y="3507"/>
                  </a:lnTo>
                  <a:lnTo>
                    <a:pt x="9143" y="3501"/>
                  </a:lnTo>
                  <a:lnTo>
                    <a:pt x="9220" y="3497"/>
                  </a:lnTo>
                  <a:lnTo>
                    <a:pt x="9299" y="3496"/>
                  </a:lnTo>
                  <a:lnTo>
                    <a:pt x="9377" y="3497"/>
                  </a:lnTo>
                  <a:lnTo>
                    <a:pt x="9457" y="3500"/>
                  </a:lnTo>
                  <a:lnTo>
                    <a:pt x="9535" y="3505"/>
                  </a:lnTo>
                  <a:lnTo>
                    <a:pt x="9615" y="3512"/>
                  </a:lnTo>
                  <a:lnTo>
                    <a:pt x="9694" y="3522"/>
                  </a:lnTo>
                  <a:lnTo>
                    <a:pt x="9775" y="3534"/>
                  </a:lnTo>
                  <a:lnTo>
                    <a:pt x="9854" y="3548"/>
                  </a:lnTo>
                  <a:lnTo>
                    <a:pt x="9934" y="3565"/>
                  </a:lnTo>
                  <a:lnTo>
                    <a:pt x="10014" y="3583"/>
                  </a:lnTo>
                  <a:lnTo>
                    <a:pt x="5275" y="8311"/>
                  </a:lnTo>
                  <a:close/>
                  <a:moveTo>
                    <a:pt x="7441" y="10165"/>
                  </a:moveTo>
                  <a:lnTo>
                    <a:pt x="7406" y="10107"/>
                  </a:lnTo>
                  <a:lnTo>
                    <a:pt x="7369" y="10049"/>
                  </a:lnTo>
                  <a:lnTo>
                    <a:pt x="7332" y="9992"/>
                  </a:lnTo>
                  <a:lnTo>
                    <a:pt x="7295" y="9936"/>
                  </a:lnTo>
                  <a:lnTo>
                    <a:pt x="7257" y="9880"/>
                  </a:lnTo>
                  <a:lnTo>
                    <a:pt x="7218" y="9824"/>
                  </a:lnTo>
                  <a:lnTo>
                    <a:pt x="7177" y="9768"/>
                  </a:lnTo>
                  <a:lnTo>
                    <a:pt x="7137" y="9714"/>
                  </a:lnTo>
                  <a:lnTo>
                    <a:pt x="7096" y="9660"/>
                  </a:lnTo>
                  <a:lnTo>
                    <a:pt x="7053" y="9606"/>
                  </a:lnTo>
                  <a:lnTo>
                    <a:pt x="7009" y="9553"/>
                  </a:lnTo>
                  <a:lnTo>
                    <a:pt x="6965" y="9500"/>
                  </a:lnTo>
                  <a:lnTo>
                    <a:pt x="6919" y="9448"/>
                  </a:lnTo>
                  <a:lnTo>
                    <a:pt x="6873" y="9397"/>
                  </a:lnTo>
                  <a:lnTo>
                    <a:pt x="6824" y="9347"/>
                  </a:lnTo>
                  <a:lnTo>
                    <a:pt x="6776" y="9297"/>
                  </a:lnTo>
                  <a:lnTo>
                    <a:pt x="6718" y="9240"/>
                  </a:lnTo>
                  <a:lnTo>
                    <a:pt x="6658" y="9185"/>
                  </a:lnTo>
                  <a:lnTo>
                    <a:pt x="6598" y="9131"/>
                  </a:lnTo>
                  <a:lnTo>
                    <a:pt x="6538" y="9079"/>
                  </a:lnTo>
                  <a:lnTo>
                    <a:pt x="6475" y="9029"/>
                  </a:lnTo>
                  <a:lnTo>
                    <a:pt x="6412" y="8978"/>
                  </a:lnTo>
                  <a:lnTo>
                    <a:pt x="6348" y="8930"/>
                  </a:lnTo>
                  <a:lnTo>
                    <a:pt x="6284" y="8884"/>
                  </a:lnTo>
                  <a:lnTo>
                    <a:pt x="6220" y="8838"/>
                  </a:lnTo>
                  <a:lnTo>
                    <a:pt x="6153" y="8794"/>
                  </a:lnTo>
                  <a:lnTo>
                    <a:pt x="6087" y="8750"/>
                  </a:lnTo>
                  <a:lnTo>
                    <a:pt x="6021" y="8707"/>
                  </a:lnTo>
                  <a:lnTo>
                    <a:pt x="5953" y="8666"/>
                  </a:lnTo>
                  <a:lnTo>
                    <a:pt x="5885" y="8626"/>
                  </a:lnTo>
                  <a:lnTo>
                    <a:pt x="5816" y="8587"/>
                  </a:lnTo>
                  <a:lnTo>
                    <a:pt x="5748" y="8549"/>
                  </a:lnTo>
                  <a:lnTo>
                    <a:pt x="10542" y="3766"/>
                  </a:lnTo>
                  <a:lnTo>
                    <a:pt x="10613" y="3798"/>
                  </a:lnTo>
                  <a:lnTo>
                    <a:pt x="10683" y="3831"/>
                  </a:lnTo>
                  <a:lnTo>
                    <a:pt x="10752" y="3866"/>
                  </a:lnTo>
                  <a:lnTo>
                    <a:pt x="10821" y="3903"/>
                  </a:lnTo>
                  <a:lnTo>
                    <a:pt x="10889" y="3942"/>
                  </a:lnTo>
                  <a:lnTo>
                    <a:pt x="10958" y="3983"/>
                  </a:lnTo>
                  <a:lnTo>
                    <a:pt x="11025" y="4026"/>
                  </a:lnTo>
                  <a:lnTo>
                    <a:pt x="11091" y="4070"/>
                  </a:lnTo>
                  <a:lnTo>
                    <a:pt x="11157" y="4115"/>
                  </a:lnTo>
                  <a:lnTo>
                    <a:pt x="11222" y="4163"/>
                  </a:lnTo>
                  <a:lnTo>
                    <a:pt x="11287" y="4212"/>
                  </a:lnTo>
                  <a:lnTo>
                    <a:pt x="11351" y="4263"/>
                  </a:lnTo>
                  <a:lnTo>
                    <a:pt x="11413" y="4317"/>
                  </a:lnTo>
                  <a:lnTo>
                    <a:pt x="11476" y="4372"/>
                  </a:lnTo>
                  <a:lnTo>
                    <a:pt x="11537" y="4428"/>
                  </a:lnTo>
                  <a:lnTo>
                    <a:pt x="11597" y="4487"/>
                  </a:lnTo>
                  <a:lnTo>
                    <a:pt x="11648" y="4537"/>
                  </a:lnTo>
                  <a:lnTo>
                    <a:pt x="11696" y="4590"/>
                  </a:lnTo>
                  <a:lnTo>
                    <a:pt x="11743" y="4642"/>
                  </a:lnTo>
                  <a:lnTo>
                    <a:pt x="11790" y="4696"/>
                  </a:lnTo>
                  <a:lnTo>
                    <a:pt x="11835" y="4749"/>
                  </a:lnTo>
                  <a:lnTo>
                    <a:pt x="11878" y="4803"/>
                  </a:lnTo>
                  <a:lnTo>
                    <a:pt x="11919" y="4859"/>
                  </a:lnTo>
                  <a:lnTo>
                    <a:pt x="11961" y="4915"/>
                  </a:lnTo>
                  <a:lnTo>
                    <a:pt x="12000" y="4970"/>
                  </a:lnTo>
                  <a:lnTo>
                    <a:pt x="12038" y="5027"/>
                  </a:lnTo>
                  <a:lnTo>
                    <a:pt x="12075" y="5084"/>
                  </a:lnTo>
                  <a:lnTo>
                    <a:pt x="12110" y="5142"/>
                  </a:lnTo>
                  <a:lnTo>
                    <a:pt x="12145" y="5200"/>
                  </a:lnTo>
                  <a:lnTo>
                    <a:pt x="12178" y="5258"/>
                  </a:lnTo>
                  <a:lnTo>
                    <a:pt x="12210" y="5316"/>
                  </a:lnTo>
                  <a:lnTo>
                    <a:pt x="12241" y="5375"/>
                  </a:lnTo>
                  <a:lnTo>
                    <a:pt x="7441" y="10165"/>
                  </a:lnTo>
                  <a:close/>
                  <a:moveTo>
                    <a:pt x="8055" y="11941"/>
                  </a:moveTo>
                  <a:lnTo>
                    <a:pt x="8045" y="11856"/>
                  </a:lnTo>
                  <a:lnTo>
                    <a:pt x="8035" y="11772"/>
                  </a:lnTo>
                  <a:lnTo>
                    <a:pt x="8022" y="11687"/>
                  </a:lnTo>
                  <a:lnTo>
                    <a:pt x="8008" y="11603"/>
                  </a:lnTo>
                  <a:lnTo>
                    <a:pt x="7991" y="11519"/>
                  </a:lnTo>
                  <a:lnTo>
                    <a:pt x="7973" y="11435"/>
                  </a:lnTo>
                  <a:lnTo>
                    <a:pt x="7953" y="11352"/>
                  </a:lnTo>
                  <a:lnTo>
                    <a:pt x="7931" y="11270"/>
                  </a:lnTo>
                  <a:lnTo>
                    <a:pt x="7907" y="11187"/>
                  </a:lnTo>
                  <a:lnTo>
                    <a:pt x="7882" y="11105"/>
                  </a:lnTo>
                  <a:lnTo>
                    <a:pt x="7854" y="11024"/>
                  </a:lnTo>
                  <a:lnTo>
                    <a:pt x="7825" y="10943"/>
                  </a:lnTo>
                  <a:lnTo>
                    <a:pt x="7795" y="10861"/>
                  </a:lnTo>
                  <a:lnTo>
                    <a:pt x="7763" y="10781"/>
                  </a:lnTo>
                  <a:lnTo>
                    <a:pt x="7729" y="10702"/>
                  </a:lnTo>
                  <a:lnTo>
                    <a:pt x="7693" y="10622"/>
                  </a:lnTo>
                  <a:lnTo>
                    <a:pt x="12448" y="5878"/>
                  </a:lnTo>
                  <a:lnTo>
                    <a:pt x="12475" y="5965"/>
                  </a:lnTo>
                  <a:lnTo>
                    <a:pt x="12499" y="6051"/>
                  </a:lnTo>
                  <a:lnTo>
                    <a:pt x="12519" y="6137"/>
                  </a:lnTo>
                  <a:lnTo>
                    <a:pt x="12537" y="6223"/>
                  </a:lnTo>
                  <a:lnTo>
                    <a:pt x="12553" y="6310"/>
                  </a:lnTo>
                  <a:lnTo>
                    <a:pt x="12566" y="6396"/>
                  </a:lnTo>
                  <a:lnTo>
                    <a:pt x="12576" y="6482"/>
                  </a:lnTo>
                  <a:lnTo>
                    <a:pt x="12583" y="6568"/>
                  </a:lnTo>
                  <a:lnTo>
                    <a:pt x="12588" y="6654"/>
                  </a:lnTo>
                  <a:lnTo>
                    <a:pt x="12591" y="6739"/>
                  </a:lnTo>
                  <a:lnTo>
                    <a:pt x="12591" y="6824"/>
                  </a:lnTo>
                  <a:lnTo>
                    <a:pt x="12588" y="6908"/>
                  </a:lnTo>
                  <a:lnTo>
                    <a:pt x="12582" y="6992"/>
                  </a:lnTo>
                  <a:lnTo>
                    <a:pt x="12574" y="7075"/>
                  </a:lnTo>
                  <a:lnTo>
                    <a:pt x="12563" y="7158"/>
                  </a:lnTo>
                  <a:lnTo>
                    <a:pt x="12549" y="7239"/>
                  </a:lnTo>
                  <a:lnTo>
                    <a:pt x="12533" y="7320"/>
                  </a:lnTo>
                  <a:lnTo>
                    <a:pt x="12513" y="7400"/>
                  </a:lnTo>
                  <a:lnTo>
                    <a:pt x="12492" y="7479"/>
                  </a:lnTo>
                  <a:lnTo>
                    <a:pt x="12467" y="7557"/>
                  </a:lnTo>
                  <a:lnTo>
                    <a:pt x="12439" y="7635"/>
                  </a:lnTo>
                  <a:lnTo>
                    <a:pt x="12409" y="7710"/>
                  </a:lnTo>
                  <a:lnTo>
                    <a:pt x="12376" y="7784"/>
                  </a:lnTo>
                  <a:lnTo>
                    <a:pt x="12340" y="7857"/>
                  </a:lnTo>
                  <a:lnTo>
                    <a:pt x="12302" y="7930"/>
                  </a:lnTo>
                  <a:lnTo>
                    <a:pt x="12260" y="8000"/>
                  </a:lnTo>
                  <a:lnTo>
                    <a:pt x="12216" y="8069"/>
                  </a:lnTo>
                  <a:lnTo>
                    <a:pt x="12169" y="8136"/>
                  </a:lnTo>
                  <a:lnTo>
                    <a:pt x="12120" y="8203"/>
                  </a:lnTo>
                  <a:lnTo>
                    <a:pt x="12066" y="8267"/>
                  </a:lnTo>
                  <a:lnTo>
                    <a:pt x="12011" y="8329"/>
                  </a:lnTo>
                  <a:lnTo>
                    <a:pt x="11953" y="8389"/>
                  </a:lnTo>
                  <a:lnTo>
                    <a:pt x="11947" y="8394"/>
                  </a:lnTo>
                  <a:lnTo>
                    <a:pt x="11940" y="8400"/>
                  </a:lnTo>
                  <a:lnTo>
                    <a:pt x="11948" y="8406"/>
                  </a:lnTo>
                  <a:lnTo>
                    <a:pt x="8060" y="12314"/>
                  </a:lnTo>
                  <a:lnTo>
                    <a:pt x="8061" y="12268"/>
                  </a:lnTo>
                  <a:lnTo>
                    <a:pt x="8061" y="12222"/>
                  </a:lnTo>
                  <a:lnTo>
                    <a:pt x="8062" y="12175"/>
                  </a:lnTo>
                  <a:lnTo>
                    <a:pt x="8062" y="12129"/>
                  </a:lnTo>
                  <a:lnTo>
                    <a:pt x="8062" y="12082"/>
                  </a:lnTo>
                  <a:lnTo>
                    <a:pt x="8061" y="12035"/>
                  </a:lnTo>
                  <a:lnTo>
                    <a:pt x="8059" y="11988"/>
                  </a:lnTo>
                  <a:lnTo>
                    <a:pt x="8055" y="11941"/>
                  </a:lnTo>
                  <a:close/>
                  <a:moveTo>
                    <a:pt x="14785" y="1295"/>
                  </a:moveTo>
                  <a:lnTo>
                    <a:pt x="14707" y="1218"/>
                  </a:lnTo>
                  <a:lnTo>
                    <a:pt x="14626" y="1144"/>
                  </a:lnTo>
                  <a:lnTo>
                    <a:pt x="14546" y="1072"/>
                  </a:lnTo>
                  <a:lnTo>
                    <a:pt x="14463" y="1003"/>
                  </a:lnTo>
                  <a:lnTo>
                    <a:pt x="14379" y="934"/>
                  </a:lnTo>
                  <a:lnTo>
                    <a:pt x="14294" y="869"/>
                  </a:lnTo>
                  <a:lnTo>
                    <a:pt x="14208" y="806"/>
                  </a:lnTo>
                  <a:lnTo>
                    <a:pt x="14119" y="745"/>
                  </a:lnTo>
                  <a:lnTo>
                    <a:pt x="14031" y="685"/>
                  </a:lnTo>
                  <a:lnTo>
                    <a:pt x="13941" y="629"/>
                  </a:lnTo>
                  <a:lnTo>
                    <a:pt x="13851" y="575"/>
                  </a:lnTo>
                  <a:lnTo>
                    <a:pt x="13758" y="523"/>
                  </a:lnTo>
                  <a:lnTo>
                    <a:pt x="13666" y="473"/>
                  </a:lnTo>
                  <a:lnTo>
                    <a:pt x="13572" y="426"/>
                  </a:lnTo>
                  <a:lnTo>
                    <a:pt x="13478" y="380"/>
                  </a:lnTo>
                  <a:lnTo>
                    <a:pt x="13382" y="338"/>
                  </a:lnTo>
                  <a:lnTo>
                    <a:pt x="13286" y="298"/>
                  </a:lnTo>
                  <a:lnTo>
                    <a:pt x="13190" y="260"/>
                  </a:lnTo>
                  <a:lnTo>
                    <a:pt x="13092" y="225"/>
                  </a:lnTo>
                  <a:lnTo>
                    <a:pt x="12995" y="193"/>
                  </a:lnTo>
                  <a:lnTo>
                    <a:pt x="12896" y="162"/>
                  </a:lnTo>
                  <a:lnTo>
                    <a:pt x="12798" y="134"/>
                  </a:lnTo>
                  <a:lnTo>
                    <a:pt x="12698" y="109"/>
                  </a:lnTo>
                  <a:lnTo>
                    <a:pt x="12598" y="86"/>
                  </a:lnTo>
                  <a:lnTo>
                    <a:pt x="12499" y="66"/>
                  </a:lnTo>
                  <a:lnTo>
                    <a:pt x="12398" y="49"/>
                  </a:lnTo>
                  <a:lnTo>
                    <a:pt x="12299" y="34"/>
                  </a:lnTo>
                  <a:lnTo>
                    <a:pt x="12198" y="22"/>
                  </a:lnTo>
                  <a:lnTo>
                    <a:pt x="12097" y="12"/>
                  </a:lnTo>
                  <a:lnTo>
                    <a:pt x="11996" y="5"/>
                  </a:lnTo>
                  <a:lnTo>
                    <a:pt x="11895" y="1"/>
                  </a:lnTo>
                  <a:lnTo>
                    <a:pt x="11795" y="0"/>
                  </a:lnTo>
                  <a:lnTo>
                    <a:pt x="11710" y="1"/>
                  </a:lnTo>
                  <a:lnTo>
                    <a:pt x="11626" y="4"/>
                  </a:lnTo>
                  <a:lnTo>
                    <a:pt x="11542" y="9"/>
                  </a:lnTo>
                  <a:lnTo>
                    <a:pt x="11459" y="16"/>
                  </a:lnTo>
                  <a:lnTo>
                    <a:pt x="11376" y="24"/>
                  </a:lnTo>
                  <a:lnTo>
                    <a:pt x="11294" y="35"/>
                  </a:lnTo>
                  <a:lnTo>
                    <a:pt x="11212" y="47"/>
                  </a:lnTo>
                  <a:lnTo>
                    <a:pt x="11131" y="62"/>
                  </a:lnTo>
                  <a:lnTo>
                    <a:pt x="11051" y="78"/>
                  </a:lnTo>
                  <a:lnTo>
                    <a:pt x="10971" y="96"/>
                  </a:lnTo>
                  <a:lnTo>
                    <a:pt x="10892" y="116"/>
                  </a:lnTo>
                  <a:lnTo>
                    <a:pt x="10814" y="139"/>
                  </a:lnTo>
                  <a:lnTo>
                    <a:pt x="10736" y="162"/>
                  </a:lnTo>
                  <a:lnTo>
                    <a:pt x="10660" y="187"/>
                  </a:lnTo>
                  <a:lnTo>
                    <a:pt x="10584" y="215"/>
                  </a:lnTo>
                  <a:lnTo>
                    <a:pt x="10509" y="243"/>
                  </a:lnTo>
                  <a:lnTo>
                    <a:pt x="10435" y="274"/>
                  </a:lnTo>
                  <a:lnTo>
                    <a:pt x="10361" y="307"/>
                  </a:lnTo>
                  <a:lnTo>
                    <a:pt x="10289" y="341"/>
                  </a:lnTo>
                  <a:lnTo>
                    <a:pt x="10217" y="377"/>
                  </a:lnTo>
                  <a:lnTo>
                    <a:pt x="10147" y="416"/>
                  </a:lnTo>
                  <a:lnTo>
                    <a:pt x="10078" y="455"/>
                  </a:lnTo>
                  <a:lnTo>
                    <a:pt x="10010" y="496"/>
                  </a:lnTo>
                  <a:lnTo>
                    <a:pt x="9943" y="539"/>
                  </a:lnTo>
                  <a:lnTo>
                    <a:pt x="9876" y="583"/>
                  </a:lnTo>
                  <a:lnTo>
                    <a:pt x="9811" y="629"/>
                  </a:lnTo>
                  <a:lnTo>
                    <a:pt x="9748" y="677"/>
                  </a:lnTo>
                  <a:lnTo>
                    <a:pt x="9684" y="727"/>
                  </a:lnTo>
                  <a:lnTo>
                    <a:pt x="9623" y="778"/>
                  </a:lnTo>
                  <a:lnTo>
                    <a:pt x="9562" y="831"/>
                  </a:lnTo>
                  <a:lnTo>
                    <a:pt x="9503" y="885"/>
                  </a:lnTo>
                  <a:lnTo>
                    <a:pt x="9446" y="941"/>
                  </a:lnTo>
                  <a:lnTo>
                    <a:pt x="6997" y="3403"/>
                  </a:lnTo>
                  <a:lnTo>
                    <a:pt x="6986" y="3412"/>
                  </a:lnTo>
                  <a:lnTo>
                    <a:pt x="6974" y="3422"/>
                  </a:lnTo>
                  <a:lnTo>
                    <a:pt x="6969" y="3428"/>
                  </a:lnTo>
                  <a:lnTo>
                    <a:pt x="6964" y="3435"/>
                  </a:lnTo>
                  <a:lnTo>
                    <a:pt x="6965" y="3436"/>
                  </a:lnTo>
                  <a:lnTo>
                    <a:pt x="1769" y="8659"/>
                  </a:lnTo>
                  <a:lnTo>
                    <a:pt x="1747" y="8681"/>
                  </a:lnTo>
                  <a:lnTo>
                    <a:pt x="1725" y="8704"/>
                  </a:lnTo>
                  <a:lnTo>
                    <a:pt x="1704" y="8728"/>
                  </a:lnTo>
                  <a:lnTo>
                    <a:pt x="1683" y="8751"/>
                  </a:lnTo>
                  <a:lnTo>
                    <a:pt x="1642" y="8799"/>
                  </a:lnTo>
                  <a:lnTo>
                    <a:pt x="1602" y="8847"/>
                  </a:lnTo>
                  <a:lnTo>
                    <a:pt x="1564" y="8897"/>
                  </a:lnTo>
                  <a:lnTo>
                    <a:pt x="1528" y="8949"/>
                  </a:lnTo>
                  <a:lnTo>
                    <a:pt x="1494" y="9002"/>
                  </a:lnTo>
                  <a:lnTo>
                    <a:pt x="1461" y="9055"/>
                  </a:lnTo>
                  <a:lnTo>
                    <a:pt x="1429" y="9109"/>
                  </a:lnTo>
                  <a:lnTo>
                    <a:pt x="1400" y="9165"/>
                  </a:lnTo>
                  <a:lnTo>
                    <a:pt x="1372" y="9221"/>
                  </a:lnTo>
                  <a:lnTo>
                    <a:pt x="1347" y="9279"/>
                  </a:lnTo>
                  <a:lnTo>
                    <a:pt x="1322" y="9336"/>
                  </a:lnTo>
                  <a:lnTo>
                    <a:pt x="1300" y="9395"/>
                  </a:lnTo>
                  <a:lnTo>
                    <a:pt x="1279" y="9454"/>
                  </a:lnTo>
                  <a:lnTo>
                    <a:pt x="1260" y="9514"/>
                  </a:lnTo>
                  <a:lnTo>
                    <a:pt x="78" y="13784"/>
                  </a:lnTo>
                  <a:lnTo>
                    <a:pt x="74" y="13803"/>
                  </a:lnTo>
                  <a:lnTo>
                    <a:pt x="65" y="13846"/>
                  </a:lnTo>
                  <a:lnTo>
                    <a:pt x="53" y="13908"/>
                  </a:lnTo>
                  <a:lnTo>
                    <a:pt x="38" y="13984"/>
                  </a:lnTo>
                  <a:lnTo>
                    <a:pt x="31" y="14025"/>
                  </a:lnTo>
                  <a:lnTo>
                    <a:pt x="24" y="14066"/>
                  </a:lnTo>
                  <a:lnTo>
                    <a:pt x="18" y="14109"/>
                  </a:lnTo>
                  <a:lnTo>
                    <a:pt x="12" y="14151"/>
                  </a:lnTo>
                  <a:lnTo>
                    <a:pt x="7" y="14192"/>
                  </a:lnTo>
                  <a:lnTo>
                    <a:pt x="3" y="14231"/>
                  </a:lnTo>
                  <a:lnTo>
                    <a:pt x="1" y="14268"/>
                  </a:lnTo>
                  <a:lnTo>
                    <a:pt x="0" y="14302"/>
                  </a:lnTo>
                  <a:lnTo>
                    <a:pt x="2" y="14392"/>
                  </a:lnTo>
                  <a:lnTo>
                    <a:pt x="9" y="14481"/>
                  </a:lnTo>
                  <a:lnTo>
                    <a:pt x="20" y="14569"/>
                  </a:lnTo>
                  <a:lnTo>
                    <a:pt x="36" y="14656"/>
                  </a:lnTo>
                  <a:lnTo>
                    <a:pt x="55" y="14740"/>
                  </a:lnTo>
                  <a:lnTo>
                    <a:pt x="79" y="14824"/>
                  </a:lnTo>
                  <a:lnTo>
                    <a:pt x="107" y="14906"/>
                  </a:lnTo>
                  <a:lnTo>
                    <a:pt x="139" y="14985"/>
                  </a:lnTo>
                  <a:lnTo>
                    <a:pt x="174" y="15063"/>
                  </a:lnTo>
                  <a:lnTo>
                    <a:pt x="212" y="15139"/>
                  </a:lnTo>
                  <a:lnTo>
                    <a:pt x="256" y="15212"/>
                  </a:lnTo>
                  <a:lnTo>
                    <a:pt x="301" y="15283"/>
                  </a:lnTo>
                  <a:lnTo>
                    <a:pt x="350" y="15352"/>
                  </a:lnTo>
                  <a:lnTo>
                    <a:pt x="402" y="15419"/>
                  </a:lnTo>
                  <a:lnTo>
                    <a:pt x="458" y="15483"/>
                  </a:lnTo>
                  <a:lnTo>
                    <a:pt x="516" y="15543"/>
                  </a:lnTo>
                  <a:lnTo>
                    <a:pt x="577" y="15601"/>
                  </a:lnTo>
                  <a:lnTo>
                    <a:pt x="642" y="15657"/>
                  </a:lnTo>
                  <a:lnTo>
                    <a:pt x="708" y="15709"/>
                  </a:lnTo>
                  <a:lnTo>
                    <a:pt x="778" y="15758"/>
                  </a:lnTo>
                  <a:lnTo>
                    <a:pt x="849" y="15804"/>
                  </a:lnTo>
                  <a:lnTo>
                    <a:pt x="922" y="15846"/>
                  </a:lnTo>
                  <a:lnTo>
                    <a:pt x="999" y="15884"/>
                  </a:lnTo>
                  <a:lnTo>
                    <a:pt x="1076" y="15919"/>
                  </a:lnTo>
                  <a:lnTo>
                    <a:pt x="1157" y="15952"/>
                  </a:lnTo>
                  <a:lnTo>
                    <a:pt x="1238" y="15979"/>
                  </a:lnTo>
                  <a:lnTo>
                    <a:pt x="1323" y="16003"/>
                  </a:lnTo>
                  <a:lnTo>
                    <a:pt x="1407" y="16022"/>
                  </a:lnTo>
                  <a:lnTo>
                    <a:pt x="1495" y="16038"/>
                  </a:lnTo>
                  <a:lnTo>
                    <a:pt x="1582" y="16049"/>
                  </a:lnTo>
                  <a:lnTo>
                    <a:pt x="1672" y="16056"/>
                  </a:lnTo>
                  <a:lnTo>
                    <a:pt x="1763" y="16058"/>
                  </a:lnTo>
                  <a:lnTo>
                    <a:pt x="1801" y="16057"/>
                  </a:lnTo>
                  <a:lnTo>
                    <a:pt x="1843" y="16054"/>
                  </a:lnTo>
                  <a:lnTo>
                    <a:pt x="1887" y="16049"/>
                  </a:lnTo>
                  <a:lnTo>
                    <a:pt x="1933" y="16044"/>
                  </a:lnTo>
                  <a:lnTo>
                    <a:pt x="1981" y="16037"/>
                  </a:lnTo>
                  <a:lnTo>
                    <a:pt x="2028" y="16029"/>
                  </a:lnTo>
                  <a:lnTo>
                    <a:pt x="2075" y="16020"/>
                  </a:lnTo>
                  <a:lnTo>
                    <a:pt x="2122" y="16012"/>
                  </a:lnTo>
                  <a:lnTo>
                    <a:pt x="2205" y="15995"/>
                  </a:lnTo>
                  <a:lnTo>
                    <a:pt x="2275" y="15980"/>
                  </a:lnTo>
                  <a:lnTo>
                    <a:pt x="2324" y="15969"/>
                  </a:lnTo>
                  <a:lnTo>
                    <a:pt x="2345" y="15964"/>
                  </a:lnTo>
                  <a:lnTo>
                    <a:pt x="6609" y="14846"/>
                  </a:lnTo>
                  <a:lnTo>
                    <a:pt x="6669" y="14827"/>
                  </a:lnTo>
                  <a:lnTo>
                    <a:pt x="6729" y="14805"/>
                  </a:lnTo>
                  <a:lnTo>
                    <a:pt x="6788" y="14783"/>
                  </a:lnTo>
                  <a:lnTo>
                    <a:pt x="6845" y="14759"/>
                  </a:lnTo>
                  <a:lnTo>
                    <a:pt x="6903" y="14733"/>
                  </a:lnTo>
                  <a:lnTo>
                    <a:pt x="6960" y="14705"/>
                  </a:lnTo>
                  <a:lnTo>
                    <a:pt x="7015" y="14675"/>
                  </a:lnTo>
                  <a:lnTo>
                    <a:pt x="7070" y="14644"/>
                  </a:lnTo>
                  <a:lnTo>
                    <a:pt x="7123" y="14612"/>
                  </a:lnTo>
                  <a:lnTo>
                    <a:pt x="7175" y="14577"/>
                  </a:lnTo>
                  <a:lnTo>
                    <a:pt x="7227" y="14541"/>
                  </a:lnTo>
                  <a:lnTo>
                    <a:pt x="7277" y="14502"/>
                  </a:lnTo>
                  <a:lnTo>
                    <a:pt x="7326" y="14463"/>
                  </a:lnTo>
                  <a:lnTo>
                    <a:pt x="7375" y="14422"/>
                  </a:lnTo>
                  <a:lnTo>
                    <a:pt x="7421" y="14380"/>
                  </a:lnTo>
                  <a:lnTo>
                    <a:pt x="7466" y="14336"/>
                  </a:lnTo>
                  <a:lnTo>
                    <a:pt x="15143" y="6617"/>
                  </a:lnTo>
                  <a:lnTo>
                    <a:pt x="15270" y="6483"/>
                  </a:lnTo>
                  <a:lnTo>
                    <a:pt x="15387" y="6344"/>
                  </a:lnTo>
                  <a:lnTo>
                    <a:pt x="15495" y="6200"/>
                  </a:lnTo>
                  <a:lnTo>
                    <a:pt x="15594" y="6053"/>
                  </a:lnTo>
                  <a:lnTo>
                    <a:pt x="15685" y="5900"/>
                  </a:lnTo>
                  <a:lnTo>
                    <a:pt x="15766" y="5744"/>
                  </a:lnTo>
                  <a:lnTo>
                    <a:pt x="15837" y="5584"/>
                  </a:lnTo>
                  <a:lnTo>
                    <a:pt x="15901" y="5421"/>
                  </a:lnTo>
                  <a:lnTo>
                    <a:pt x="15955" y="5254"/>
                  </a:lnTo>
                  <a:lnTo>
                    <a:pt x="16000" y="5084"/>
                  </a:lnTo>
                  <a:lnTo>
                    <a:pt x="16037" y="4913"/>
                  </a:lnTo>
                  <a:lnTo>
                    <a:pt x="16065" y="4739"/>
                  </a:lnTo>
                  <a:lnTo>
                    <a:pt x="16083" y="4563"/>
                  </a:lnTo>
                  <a:lnTo>
                    <a:pt x="16093" y="4387"/>
                  </a:lnTo>
                  <a:lnTo>
                    <a:pt x="16094" y="4208"/>
                  </a:lnTo>
                  <a:lnTo>
                    <a:pt x="16087" y="4030"/>
                  </a:lnTo>
                  <a:lnTo>
                    <a:pt x="16070" y="3850"/>
                  </a:lnTo>
                  <a:lnTo>
                    <a:pt x="16045" y="3669"/>
                  </a:lnTo>
                  <a:lnTo>
                    <a:pt x="16011" y="3490"/>
                  </a:lnTo>
                  <a:lnTo>
                    <a:pt x="15968" y="3310"/>
                  </a:lnTo>
                  <a:lnTo>
                    <a:pt x="15917" y="3131"/>
                  </a:lnTo>
                  <a:lnTo>
                    <a:pt x="15857" y="2953"/>
                  </a:lnTo>
                  <a:lnTo>
                    <a:pt x="15788" y="2776"/>
                  </a:lnTo>
                  <a:lnTo>
                    <a:pt x="15711" y="2601"/>
                  </a:lnTo>
                  <a:lnTo>
                    <a:pt x="15625" y="2428"/>
                  </a:lnTo>
                  <a:lnTo>
                    <a:pt x="15531" y="2257"/>
                  </a:lnTo>
                  <a:lnTo>
                    <a:pt x="15428" y="2089"/>
                  </a:lnTo>
                  <a:lnTo>
                    <a:pt x="15316" y="1923"/>
                  </a:lnTo>
                  <a:lnTo>
                    <a:pt x="15196" y="1760"/>
                  </a:lnTo>
                  <a:lnTo>
                    <a:pt x="15067" y="1602"/>
                  </a:lnTo>
                  <a:lnTo>
                    <a:pt x="14930" y="1446"/>
                  </a:lnTo>
                  <a:lnTo>
                    <a:pt x="14785" y="1295"/>
                  </a:lnTo>
                  <a:close/>
                </a:path>
              </a:pathLst>
            </a:custGeom>
            <a:solidFill>
              <a:schemeClr val="bg1"/>
            </a:solidFill>
            <a:ln>
              <a:noFill/>
            </a:ln>
          </p:spPr>
          <p:txBody>
            <a:bodyPr anchor="ctr"/>
            <a:lstStyle/>
            <a:p>
              <a:pPr algn="ctr"/>
              <a:endParaRPr/>
            </a:p>
          </p:txBody>
        </p:sp>
      </p:grpSp>
      <p:grpSp>
        <p:nvGrpSpPr>
          <p:cNvPr id="43" name="组合 42">
            <a:extLst>
              <a:ext uri="{FF2B5EF4-FFF2-40B4-BE49-F238E27FC236}">
                <a16:creationId xmlns:a16="http://schemas.microsoft.com/office/drawing/2014/main" id="{D9FF77BF-9177-4EFB-AED3-4A44799DA9CB}"/>
              </a:ext>
            </a:extLst>
          </p:cNvPr>
          <p:cNvGrpSpPr/>
          <p:nvPr/>
        </p:nvGrpSpPr>
        <p:grpSpPr>
          <a:xfrm>
            <a:off x="8141334" y="2614025"/>
            <a:ext cx="1598468" cy="1656373"/>
            <a:chOff x="9534265" y="1853573"/>
            <a:chExt cx="1598468" cy="1656373"/>
          </a:xfrm>
        </p:grpSpPr>
        <p:sp>
          <p:nvSpPr>
            <p:cNvPr id="44" name="Oval 57">
              <a:extLst>
                <a:ext uri="{FF2B5EF4-FFF2-40B4-BE49-F238E27FC236}">
                  <a16:creationId xmlns:a16="http://schemas.microsoft.com/office/drawing/2014/main" id="{8A15F065-B796-40A4-99C0-FE6D1317AB57}"/>
                </a:ext>
              </a:extLst>
            </p:cNvPr>
            <p:cNvSpPr/>
            <p:nvPr/>
          </p:nvSpPr>
          <p:spPr>
            <a:xfrm>
              <a:off x="10723053" y="2922490"/>
              <a:ext cx="221288" cy="221288"/>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5" name="TextBox 61">
              <a:extLst>
                <a:ext uri="{FF2B5EF4-FFF2-40B4-BE49-F238E27FC236}">
                  <a16:creationId xmlns:a16="http://schemas.microsoft.com/office/drawing/2014/main" id="{7307866D-0024-489E-BFA0-72333846C2A6}"/>
                </a:ext>
              </a:extLst>
            </p:cNvPr>
            <p:cNvSpPr txBox="1"/>
            <p:nvPr/>
          </p:nvSpPr>
          <p:spPr>
            <a:xfrm>
              <a:off x="10550522" y="3202169"/>
              <a:ext cx="582211" cy="307777"/>
            </a:xfrm>
            <a:prstGeom prst="rect">
              <a:avLst/>
            </a:prstGeom>
            <a:noFill/>
          </p:spPr>
          <p:txBody>
            <a:bodyPr wrap="none">
              <a:normAutofit/>
            </a:bodyPr>
            <a:lstStyle/>
            <a:p>
              <a:r>
                <a:rPr lang="zh-CN" altLang="en-US" sz="1400" b="1" dirty="0">
                  <a:solidFill>
                    <a:schemeClr val="tx1">
                      <a:lumMod val="65000"/>
                      <a:lumOff val="35000"/>
                    </a:schemeClr>
                  </a:solidFill>
                </a:rPr>
                <a:t>四</a:t>
              </a:r>
              <a:endParaRPr lang="id-ID" sz="1400" b="1" dirty="0">
                <a:solidFill>
                  <a:schemeClr val="tx1">
                    <a:lumMod val="65000"/>
                    <a:lumOff val="35000"/>
                  </a:schemeClr>
                </a:solidFill>
              </a:endParaRPr>
            </a:p>
          </p:txBody>
        </p:sp>
        <p:grpSp>
          <p:nvGrpSpPr>
            <p:cNvPr id="47" name="Group 92">
              <a:extLst>
                <a:ext uri="{FF2B5EF4-FFF2-40B4-BE49-F238E27FC236}">
                  <a16:creationId xmlns:a16="http://schemas.microsoft.com/office/drawing/2014/main" id="{D554CD7D-1221-4424-9D00-91CAD23E58B3}"/>
                </a:ext>
              </a:extLst>
            </p:cNvPr>
            <p:cNvGrpSpPr/>
            <p:nvPr/>
          </p:nvGrpSpPr>
          <p:grpSpPr>
            <a:xfrm flipH="1">
              <a:off x="9534265" y="1853573"/>
              <a:ext cx="1218657" cy="1073795"/>
              <a:chOff x="3914677" y="2809666"/>
              <a:chExt cx="1218657" cy="1073795"/>
            </a:xfrm>
          </p:grpSpPr>
          <p:cxnSp>
            <p:nvCxnSpPr>
              <p:cNvPr id="50" name="Straight Connector 93">
                <a:extLst>
                  <a:ext uri="{FF2B5EF4-FFF2-40B4-BE49-F238E27FC236}">
                    <a16:creationId xmlns:a16="http://schemas.microsoft.com/office/drawing/2014/main" id="{03CE087B-261A-4154-9E5E-CD2E170EFAA4}"/>
                  </a:ext>
                </a:extLst>
              </p:cNvPr>
              <p:cNvCxnSpPr/>
              <p:nvPr/>
            </p:nvCxnSpPr>
            <p:spPr>
              <a:xfrm flipH="1">
                <a:off x="3914677" y="2908527"/>
                <a:ext cx="1087272" cy="974934"/>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51" name="Oval 94">
                <a:extLst>
                  <a:ext uri="{FF2B5EF4-FFF2-40B4-BE49-F238E27FC236}">
                    <a16:creationId xmlns:a16="http://schemas.microsoft.com/office/drawing/2014/main" id="{888404CB-228D-41A3-96E2-A969E523BD0F}"/>
                  </a:ext>
                </a:extLst>
              </p:cNvPr>
              <p:cNvSpPr/>
              <p:nvPr/>
            </p:nvSpPr>
            <p:spPr>
              <a:xfrm>
                <a:off x="4942834" y="2809666"/>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49" name="Freeform: Shape 105">
              <a:extLst>
                <a:ext uri="{FF2B5EF4-FFF2-40B4-BE49-F238E27FC236}">
                  <a16:creationId xmlns:a16="http://schemas.microsoft.com/office/drawing/2014/main" id="{F08371E8-54AF-4671-86FE-82A160DD4422}"/>
                </a:ext>
              </a:extLst>
            </p:cNvPr>
            <p:cNvSpPr>
              <a:spLocks/>
            </p:cNvSpPr>
            <p:nvPr/>
          </p:nvSpPr>
          <p:spPr bwMode="auto">
            <a:xfrm flipH="1" flipV="1">
              <a:off x="9660135" y="2029472"/>
              <a:ext cx="129648" cy="76603"/>
            </a:xfrm>
            <a:custGeom>
              <a:avLst/>
              <a:gdLst>
                <a:gd name="T0" fmla="*/ 8330 w 16095"/>
                <a:gd name="T1" fmla="*/ 13155 h 16095"/>
                <a:gd name="T2" fmla="*/ 8153 w 16095"/>
                <a:gd name="T3" fmla="*/ 13120 h 16095"/>
                <a:gd name="T4" fmla="*/ 5125 w 16095"/>
                <a:gd name="T5" fmla="*/ 12104 h 16095"/>
                <a:gd name="T6" fmla="*/ 5125 w 16095"/>
                <a:gd name="T7" fmla="*/ 12104 h 16095"/>
                <a:gd name="T8" fmla="*/ 4694 w 16095"/>
                <a:gd name="T9" fmla="*/ 11707 h 16095"/>
                <a:gd name="T10" fmla="*/ 1577 w 16095"/>
                <a:gd name="T11" fmla="*/ 10451 h 16095"/>
                <a:gd name="T12" fmla="*/ 15800 w 16095"/>
                <a:gd name="T13" fmla="*/ 45 h 16095"/>
                <a:gd name="T14" fmla="*/ 15716 w 16095"/>
                <a:gd name="T15" fmla="*/ 15 h 16095"/>
                <a:gd name="T16" fmla="*/ 15627 w 16095"/>
                <a:gd name="T17" fmla="*/ 1 h 16095"/>
                <a:gd name="T18" fmla="*/ 15537 w 16095"/>
                <a:gd name="T19" fmla="*/ 3 h 16095"/>
                <a:gd name="T20" fmla="*/ 15448 w 16095"/>
                <a:gd name="T21" fmla="*/ 21 h 16095"/>
                <a:gd name="T22" fmla="*/ 15362 w 16095"/>
                <a:gd name="T23" fmla="*/ 55 h 16095"/>
                <a:gd name="T24" fmla="*/ 210 w 16095"/>
                <a:gd name="T25" fmla="*/ 10154 h 16095"/>
                <a:gd name="T26" fmla="*/ 145 w 16095"/>
                <a:gd name="T27" fmla="*/ 10209 h 16095"/>
                <a:gd name="T28" fmla="*/ 91 w 16095"/>
                <a:gd name="T29" fmla="*/ 10275 h 16095"/>
                <a:gd name="T30" fmla="*/ 48 w 16095"/>
                <a:gd name="T31" fmla="*/ 10348 h 16095"/>
                <a:gd name="T32" fmla="*/ 18 w 16095"/>
                <a:gd name="T33" fmla="*/ 10428 h 16095"/>
                <a:gd name="T34" fmla="*/ 3 w 16095"/>
                <a:gd name="T35" fmla="*/ 10511 h 16095"/>
                <a:gd name="T36" fmla="*/ 1 w 16095"/>
                <a:gd name="T37" fmla="*/ 10597 h 16095"/>
                <a:gd name="T38" fmla="*/ 15 w 16095"/>
                <a:gd name="T39" fmla="*/ 10682 h 16095"/>
                <a:gd name="T40" fmla="*/ 42 w 16095"/>
                <a:gd name="T41" fmla="*/ 10764 h 16095"/>
                <a:gd name="T42" fmla="*/ 82 w 16095"/>
                <a:gd name="T43" fmla="*/ 10838 h 16095"/>
                <a:gd name="T44" fmla="*/ 134 w 16095"/>
                <a:gd name="T45" fmla="*/ 10904 h 16095"/>
                <a:gd name="T46" fmla="*/ 197 w 16095"/>
                <a:gd name="T47" fmla="*/ 10961 h 16095"/>
                <a:gd name="T48" fmla="*/ 269 w 16095"/>
                <a:gd name="T49" fmla="*/ 11007 h 16095"/>
                <a:gd name="T50" fmla="*/ 6102 w 16095"/>
                <a:gd name="T51" fmla="*/ 15842 h 16095"/>
                <a:gd name="T52" fmla="*/ 6148 w 16095"/>
                <a:gd name="T53" fmla="*/ 15910 h 16095"/>
                <a:gd name="T54" fmla="*/ 6206 w 16095"/>
                <a:gd name="T55" fmla="*/ 15968 h 16095"/>
                <a:gd name="T56" fmla="*/ 6270 w 16095"/>
                <a:gd name="T57" fmla="*/ 16018 h 16095"/>
                <a:gd name="T58" fmla="*/ 6341 w 16095"/>
                <a:gd name="T59" fmla="*/ 16055 h 16095"/>
                <a:gd name="T60" fmla="*/ 6419 w 16095"/>
                <a:gd name="T61" fmla="*/ 16081 h 16095"/>
                <a:gd name="T62" fmla="*/ 6499 w 16095"/>
                <a:gd name="T63" fmla="*/ 16093 h 16095"/>
                <a:gd name="T64" fmla="*/ 6572 w 16095"/>
                <a:gd name="T65" fmla="*/ 16094 h 16095"/>
                <a:gd name="T66" fmla="*/ 6652 w 16095"/>
                <a:gd name="T67" fmla="*/ 16082 h 16095"/>
                <a:gd name="T68" fmla="*/ 6729 w 16095"/>
                <a:gd name="T69" fmla="*/ 16058 h 16095"/>
                <a:gd name="T70" fmla="*/ 6800 w 16095"/>
                <a:gd name="T71" fmla="*/ 16022 h 16095"/>
                <a:gd name="T72" fmla="*/ 6866 w 16095"/>
                <a:gd name="T73" fmla="*/ 15974 h 16095"/>
                <a:gd name="T74" fmla="*/ 6922 w 16095"/>
                <a:gd name="T75" fmla="*/ 15917 h 16095"/>
                <a:gd name="T76" fmla="*/ 6970 w 16095"/>
                <a:gd name="T77" fmla="*/ 15851 h 16095"/>
                <a:gd name="T78" fmla="*/ 12958 w 16095"/>
                <a:gd name="T79" fmla="*/ 16081 h 16095"/>
                <a:gd name="T80" fmla="*/ 13077 w 16095"/>
                <a:gd name="T81" fmla="*/ 16095 h 16095"/>
                <a:gd name="T82" fmla="*/ 13157 w 16095"/>
                <a:gd name="T83" fmla="*/ 16089 h 16095"/>
                <a:gd name="T84" fmla="*/ 13234 w 16095"/>
                <a:gd name="T85" fmla="*/ 16070 h 16095"/>
                <a:gd name="T86" fmla="*/ 13309 w 16095"/>
                <a:gd name="T87" fmla="*/ 16038 h 16095"/>
                <a:gd name="T88" fmla="*/ 13415 w 16095"/>
                <a:gd name="T89" fmla="*/ 15964 h 16095"/>
                <a:gd name="T90" fmla="*/ 13504 w 16095"/>
                <a:gd name="T91" fmla="*/ 15858 h 16095"/>
                <a:gd name="T92" fmla="*/ 13561 w 16095"/>
                <a:gd name="T93" fmla="*/ 15730 h 16095"/>
                <a:gd name="T94" fmla="*/ 16093 w 16095"/>
                <a:gd name="T95" fmla="*/ 548 h 16095"/>
                <a:gd name="T96" fmla="*/ 16093 w 16095"/>
                <a:gd name="T97" fmla="*/ 457 h 16095"/>
                <a:gd name="T98" fmla="*/ 16076 w 16095"/>
                <a:gd name="T99" fmla="*/ 367 h 16095"/>
                <a:gd name="T100" fmla="*/ 16045 w 16095"/>
                <a:gd name="T101" fmla="*/ 284 h 16095"/>
                <a:gd name="T102" fmla="*/ 15997 w 16095"/>
                <a:gd name="T103" fmla="*/ 206 h 16095"/>
                <a:gd name="T104" fmla="*/ 15938 w 16095"/>
                <a:gd name="T105" fmla="*/ 138 h 16095"/>
                <a:gd name="T106" fmla="*/ 15865 w 16095"/>
                <a:gd name="T107" fmla="*/ 80 h 16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095" h="16095">
                  <a:moveTo>
                    <a:pt x="12684" y="14892"/>
                  </a:moveTo>
                  <a:lnTo>
                    <a:pt x="8388" y="13174"/>
                  </a:lnTo>
                  <a:lnTo>
                    <a:pt x="8368" y="13167"/>
                  </a:lnTo>
                  <a:lnTo>
                    <a:pt x="8349" y="13161"/>
                  </a:lnTo>
                  <a:lnTo>
                    <a:pt x="8330" y="13155"/>
                  </a:lnTo>
                  <a:lnTo>
                    <a:pt x="8310" y="13149"/>
                  </a:lnTo>
                  <a:lnTo>
                    <a:pt x="8271" y="13140"/>
                  </a:lnTo>
                  <a:lnTo>
                    <a:pt x="8232" y="13132"/>
                  </a:lnTo>
                  <a:lnTo>
                    <a:pt x="8192" y="13125"/>
                  </a:lnTo>
                  <a:lnTo>
                    <a:pt x="8153" y="13120"/>
                  </a:lnTo>
                  <a:lnTo>
                    <a:pt x="8114" y="13117"/>
                  </a:lnTo>
                  <a:lnTo>
                    <a:pt x="8074" y="13114"/>
                  </a:lnTo>
                  <a:lnTo>
                    <a:pt x="14689" y="2860"/>
                  </a:lnTo>
                  <a:lnTo>
                    <a:pt x="12684" y="14892"/>
                  </a:lnTo>
                  <a:close/>
                  <a:moveTo>
                    <a:pt x="5125" y="12104"/>
                  </a:moveTo>
                  <a:lnTo>
                    <a:pt x="5123" y="12102"/>
                  </a:lnTo>
                  <a:lnTo>
                    <a:pt x="5121" y="12099"/>
                  </a:lnTo>
                  <a:lnTo>
                    <a:pt x="14648" y="1902"/>
                  </a:lnTo>
                  <a:lnTo>
                    <a:pt x="6527" y="14558"/>
                  </a:lnTo>
                  <a:lnTo>
                    <a:pt x="5125" y="12104"/>
                  </a:lnTo>
                  <a:close/>
                  <a:moveTo>
                    <a:pt x="1577" y="10451"/>
                  </a:moveTo>
                  <a:lnTo>
                    <a:pt x="13234" y="2679"/>
                  </a:lnTo>
                  <a:lnTo>
                    <a:pt x="4759" y="11751"/>
                  </a:lnTo>
                  <a:lnTo>
                    <a:pt x="4726" y="11729"/>
                  </a:lnTo>
                  <a:lnTo>
                    <a:pt x="4694" y="11707"/>
                  </a:lnTo>
                  <a:lnTo>
                    <a:pt x="4678" y="11697"/>
                  </a:lnTo>
                  <a:lnTo>
                    <a:pt x="4661" y="11687"/>
                  </a:lnTo>
                  <a:lnTo>
                    <a:pt x="4643" y="11677"/>
                  </a:lnTo>
                  <a:lnTo>
                    <a:pt x="4625" y="11669"/>
                  </a:lnTo>
                  <a:lnTo>
                    <a:pt x="1577" y="10451"/>
                  </a:lnTo>
                  <a:close/>
                  <a:moveTo>
                    <a:pt x="15865" y="80"/>
                  </a:moveTo>
                  <a:lnTo>
                    <a:pt x="15850" y="70"/>
                  </a:lnTo>
                  <a:lnTo>
                    <a:pt x="15833" y="61"/>
                  </a:lnTo>
                  <a:lnTo>
                    <a:pt x="15817" y="53"/>
                  </a:lnTo>
                  <a:lnTo>
                    <a:pt x="15800" y="45"/>
                  </a:lnTo>
                  <a:lnTo>
                    <a:pt x="15784" y="38"/>
                  </a:lnTo>
                  <a:lnTo>
                    <a:pt x="15767" y="31"/>
                  </a:lnTo>
                  <a:lnTo>
                    <a:pt x="15750" y="25"/>
                  </a:lnTo>
                  <a:lnTo>
                    <a:pt x="15733" y="20"/>
                  </a:lnTo>
                  <a:lnTo>
                    <a:pt x="15716" y="15"/>
                  </a:lnTo>
                  <a:lnTo>
                    <a:pt x="15698" y="11"/>
                  </a:lnTo>
                  <a:lnTo>
                    <a:pt x="15681" y="8"/>
                  </a:lnTo>
                  <a:lnTo>
                    <a:pt x="15662" y="5"/>
                  </a:lnTo>
                  <a:lnTo>
                    <a:pt x="15645" y="3"/>
                  </a:lnTo>
                  <a:lnTo>
                    <a:pt x="15627" y="1"/>
                  </a:lnTo>
                  <a:lnTo>
                    <a:pt x="15609" y="0"/>
                  </a:lnTo>
                  <a:lnTo>
                    <a:pt x="15592" y="0"/>
                  </a:lnTo>
                  <a:lnTo>
                    <a:pt x="15574" y="0"/>
                  </a:lnTo>
                  <a:lnTo>
                    <a:pt x="15556" y="1"/>
                  </a:lnTo>
                  <a:lnTo>
                    <a:pt x="15537" y="3"/>
                  </a:lnTo>
                  <a:lnTo>
                    <a:pt x="15520" y="5"/>
                  </a:lnTo>
                  <a:lnTo>
                    <a:pt x="15501" y="8"/>
                  </a:lnTo>
                  <a:lnTo>
                    <a:pt x="15483" y="12"/>
                  </a:lnTo>
                  <a:lnTo>
                    <a:pt x="15465" y="16"/>
                  </a:lnTo>
                  <a:lnTo>
                    <a:pt x="15448" y="21"/>
                  </a:lnTo>
                  <a:lnTo>
                    <a:pt x="15430" y="26"/>
                  </a:lnTo>
                  <a:lnTo>
                    <a:pt x="15413" y="32"/>
                  </a:lnTo>
                  <a:lnTo>
                    <a:pt x="15396" y="39"/>
                  </a:lnTo>
                  <a:lnTo>
                    <a:pt x="15379" y="47"/>
                  </a:lnTo>
                  <a:lnTo>
                    <a:pt x="15362" y="55"/>
                  </a:lnTo>
                  <a:lnTo>
                    <a:pt x="15346" y="64"/>
                  </a:lnTo>
                  <a:lnTo>
                    <a:pt x="15329" y="74"/>
                  </a:lnTo>
                  <a:lnTo>
                    <a:pt x="15313" y="84"/>
                  </a:lnTo>
                  <a:lnTo>
                    <a:pt x="224" y="10144"/>
                  </a:lnTo>
                  <a:lnTo>
                    <a:pt x="210" y="10154"/>
                  </a:lnTo>
                  <a:lnTo>
                    <a:pt x="196" y="10164"/>
                  </a:lnTo>
                  <a:lnTo>
                    <a:pt x="182" y="10175"/>
                  </a:lnTo>
                  <a:lnTo>
                    <a:pt x="169" y="10186"/>
                  </a:lnTo>
                  <a:lnTo>
                    <a:pt x="157" y="10197"/>
                  </a:lnTo>
                  <a:lnTo>
                    <a:pt x="145" y="10209"/>
                  </a:lnTo>
                  <a:lnTo>
                    <a:pt x="133" y="10222"/>
                  </a:lnTo>
                  <a:lnTo>
                    <a:pt x="122" y="10234"/>
                  </a:lnTo>
                  <a:lnTo>
                    <a:pt x="111" y="10247"/>
                  </a:lnTo>
                  <a:lnTo>
                    <a:pt x="100" y="10262"/>
                  </a:lnTo>
                  <a:lnTo>
                    <a:pt x="91" y="10275"/>
                  </a:lnTo>
                  <a:lnTo>
                    <a:pt x="80" y="10289"/>
                  </a:lnTo>
                  <a:lnTo>
                    <a:pt x="71" y="10304"/>
                  </a:lnTo>
                  <a:lnTo>
                    <a:pt x="63" y="10318"/>
                  </a:lnTo>
                  <a:lnTo>
                    <a:pt x="55" y="10333"/>
                  </a:lnTo>
                  <a:lnTo>
                    <a:pt x="48" y="10348"/>
                  </a:lnTo>
                  <a:lnTo>
                    <a:pt x="41" y="10363"/>
                  </a:lnTo>
                  <a:lnTo>
                    <a:pt x="34" y="10379"/>
                  </a:lnTo>
                  <a:lnTo>
                    <a:pt x="29" y="10395"/>
                  </a:lnTo>
                  <a:lnTo>
                    <a:pt x="23" y="10411"/>
                  </a:lnTo>
                  <a:lnTo>
                    <a:pt x="18" y="10428"/>
                  </a:lnTo>
                  <a:lnTo>
                    <a:pt x="14" y="10444"/>
                  </a:lnTo>
                  <a:lnTo>
                    <a:pt x="10" y="10460"/>
                  </a:lnTo>
                  <a:lnTo>
                    <a:pt x="7" y="10477"/>
                  </a:lnTo>
                  <a:lnTo>
                    <a:pt x="5" y="10494"/>
                  </a:lnTo>
                  <a:lnTo>
                    <a:pt x="3" y="10511"/>
                  </a:lnTo>
                  <a:lnTo>
                    <a:pt x="1" y="10528"/>
                  </a:lnTo>
                  <a:lnTo>
                    <a:pt x="0" y="10545"/>
                  </a:lnTo>
                  <a:lnTo>
                    <a:pt x="0" y="10562"/>
                  </a:lnTo>
                  <a:lnTo>
                    <a:pt x="0" y="10579"/>
                  </a:lnTo>
                  <a:lnTo>
                    <a:pt x="1" y="10597"/>
                  </a:lnTo>
                  <a:lnTo>
                    <a:pt x="3" y="10614"/>
                  </a:lnTo>
                  <a:lnTo>
                    <a:pt x="5" y="10632"/>
                  </a:lnTo>
                  <a:lnTo>
                    <a:pt x="8" y="10649"/>
                  </a:lnTo>
                  <a:lnTo>
                    <a:pt x="11" y="10666"/>
                  </a:lnTo>
                  <a:lnTo>
                    <a:pt x="15" y="10682"/>
                  </a:lnTo>
                  <a:lnTo>
                    <a:pt x="19" y="10699"/>
                  </a:lnTo>
                  <a:lnTo>
                    <a:pt x="24" y="10715"/>
                  </a:lnTo>
                  <a:lnTo>
                    <a:pt x="29" y="10731"/>
                  </a:lnTo>
                  <a:lnTo>
                    <a:pt x="35" y="10747"/>
                  </a:lnTo>
                  <a:lnTo>
                    <a:pt x="42" y="10764"/>
                  </a:lnTo>
                  <a:lnTo>
                    <a:pt x="49" y="10779"/>
                  </a:lnTo>
                  <a:lnTo>
                    <a:pt x="56" y="10794"/>
                  </a:lnTo>
                  <a:lnTo>
                    <a:pt x="64" y="10809"/>
                  </a:lnTo>
                  <a:lnTo>
                    <a:pt x="73" y="10824"/>
                  </a:lnTo>
                  <a:lnTo>
                    <a:pt x="82" y="10838"/>
                  </a:lnTo>
                  <a:lnTo>
                    <a:pt x="92" y="10852"/>
                  </a:lnTo>
                  <a:lnTo>
                    <a:pt x="102" y="10865"/>
                  </a:lnTo>
                  <a:lnTo>
                    <a:pt x="112" y="10878"/>
                  </a:lnTo>
                  <a:lnTo>
                    <a:pt x="123" y="10891"/>
                  </a:lnTo>
                  <a:lnTo>
                    <a:pt x="134" y="10904"/>
                  </a:lnTo>
                  <a:lnTo>
                    <a:pt x="146" y="10916"/>
                  </a:lnTo>
                  <a:lnTo>
                    <a:pt x="158" y="10929"/>
                  </a:lnTo>
                  <a:lnTo>
                    <a:pt x="171" y="10940"/>
                  </a:lnTo>
                  <a:lnTo>
                    <a:pt x="183" y="10951"/>
                  </a:lnTo>
                  <a:lnTo>
                    <a:pt x="197" y="10961"/>
                  </a:lnTo>
                  <a:lnTo>
                    <a:pt x="210" y="10972"/>
                  </a:lnTo>
                  <a:lnTo>
                    <a:pt x="224" y="10981"/>
                  </a:lnTo>
                  <a:lnTo>
                    <a:pt x="239" y="10990"/>
                  </a:lnTo>
                  <a:lnTo>
                    <a:pt x="253" y="10999"/>
                  </a:lnTo>
                  <a:lnTo>
                    <a:pt x="269" y="11007"/>
                  </a:lnTo>
                  <a:lnTo>
                    <a:pt x="285" y="11015"/>
                  </a:lnTo>
                  <a:lnTo>
                    <a:pt x="300" y="11022"/>
                  </a:lnTo>
                  <a:lnTo>
                    <a:pt x="316" y="11029"/>
                  </a:lnTo>
                  <a:lnTo>
                    <a:pt x="4251" y="12603"/>
                  </a:lnTo>
                  <a:lnTo>
                    <a:pt x="6102" y="15842"/>
                  </a:lnTo>
                  <a:lnTo>
                    <a:pt x="6110" y="15856"/>
                  </a:lnTo>
                  <a:lnTo>
                    <a:pt x="6119" y="15870"/>
                  </a:lnTo>
                  <a:lnTo>
                    <a:pt x="6128" y="15884"/>
                  </a:lnTo>
                  <a:lnTo>
                    <a:pt x="6138" y="15897"/>
                  </a:lnTo>
                  <a:lnTo>
                    <a:pt x="6148" y="15910"/>
                  </a:lnTo>
                  <a:lnTo>
                    <a:pt x="6159" y="15922"/>
                  </a:lnTo>
                  <a:lnTo>
                    <a:pt x="6170" y="15934"/>
                  </a:lnTo>
                  <a:lnTo>
                    <a:pt x="6181" y="15946"/>
                  </a:lnTo>
                  <a:lnTo>
                    <a:pt x="6194" y="15957"/>
                  </a:lnTo>
                  <a:lnTo>
                    <a:pt x="6206" y="15968"/>
                  </a:lnTo>
                  <a:lnTo>
                    <a:pt x="6218" y="15979"/>
                  </a:lnTo>
                  <a:lnTo>
                    <a:pt x="6230" y="15989"/>
                  </a:lnTo>
                  <a:lnTo>
                    <a:pt x="6243" y="15999"/>
                  </a:lnTo>
                  <a:lnTo>
                    <a:pt x="6257" y="16008"/>
                  </a:lnTo>
                  <a:lnTo>
                    <a:pt x="6270" y="16018"/>
                  </a:lnTo>
                  <a:lnTo>
                    <a:pt x="6284" y="16026"/>
                  </a:lnTo>
                  <a:lnTo>
                    <a:pt x="6298" y="16034"/>
                  </a:lnTo>
                  <a:lnTo>
                    <a:pt x="6312" y="16041"/>
                  </a:lnTo>
                  <a:lnTo>
                    <a:pt x="6326" y="16048"/>
                  </a:lnTo>
                  <a:lnTo>
                    <a:pt x="6341" y="16055"/>
                  </a:lnTo>
                  <a:lnTo>
                    <a:pt x="6357" y="16061"/>
                  </a:lnTo>
                  <a:lnTo>
                    <a:pt x="6372" y="16067"/>
                  </a:lnTo>
                  <a:lnTo>
                    <a:pt x="6388" y="16072"/>
                  </a:lnTo>
                  <a:lnTo>
                    <a:pt x="6403" y="16076"/>
                  </a:lnTo>
                  <a:lnTo>
                    <a:pt x="6419" y="16081"/>
                  </a:lnTo>
                  <a:lnTo>
                    <a:pt x="6435" y="16084"/>
                  </a:lnTo>
                  <a:lnTo>
                    <a:pt x="6451" y="16087"/>
                  </a:lnTo>
                  <a:lnTo>
                    <a:pt x="6467" y="16090"/>
                  </a:lnTo>
                  <a:lnTo>
                    <a:pt x="6483" y="16092"/>
                  </a:lnTo>
                  <a:lnTo>
                    <a:pt x="6499" y="16093"/>
                  </a:lnTo>
                  <a:lnTo>
                    <a:pt x="6516" y="16094"/>
                  </a:lnTo>
                  <a:lnTo>
                    <a:pt x="6533" y="16095"/>
                  </a:lnTo>
                  <a:lnTo>
                    <a:pt x="6539" y="16095"/>
                  </a:lnTo>
                  <a:lnTo>
                    <a:pt x="6555" y="16095"/>
                  </a:lnTo>
                  <a:lnTo>
                    <a:pt x="6572" y="16094"/>
                  </a:lnTo>
                  <a:lnTo>
                    <a:pt x="6588" y="16093"/>
                  </a:lnTo>
                  <a:lnTo>
                    <a:pt x="6604" y="16091"/>
                  </a:lnTo>
                  <a:lnTo>
                    <a:pt x="6620" y="16088"/>
                  </a:lnTo>
                  <a:lnTo>
                    <a:pt x="6636" y="16085"/>
                  </a:lnTo>
                  <a:lnTo>
                    <a:pt x="6652" y="16082"/>
                  </a:lnTo>
                  <a:lnTo>
                    <a:pt x="6667" y="16078"/>
                  </a:lnTo>
                  <a:lnTo>
                    <a:pt x="6683" y="16074"/>
                  </a:lnTo>
                  <a:lnTo>
                    <a:pt x="6699" y="16069"/>
                  </a:lnTo>
                  <a:lnTo>
                    <a:pt x="6714" y="16063"/>
                  </a:lnTo>
                  <a:lnTo>
                    <a:pt x="6729" y="16058"/>
                  </a:lnTo>
                  <a:lnTo>
                    <a:pt x="6743" y="16051"/>
                  </a:lnTo>
                  <a:lnTo>
                    <a:pt x="6758" y="16045"/>
                  </a:lnTo>
                  <a:lnTo>
                    <a:pt x="6772" y="16037"/>
                  </a:lnTo>
                  <a:lnTo>
                    <a:pt x="6786" y="16030"/>
                  </a:lnTo>
                  <a:lnTo>
                    <a:pt x="6800" y="16022"/>
                  </a:lnTo>
                  <a:lnTo>
                    <a:pt x="6813" y="16013"/>
                  </a:lnTo>
                  <a:lnTo>
                    <a:pt x="6827" y="16003"/>
                  </a:lnTo>
                  <a:lnTo>
                    <a:pt x="6840" y="15994"/>
                  </a:lnTo>
                  <a:lnTo>
                    <a:pt x="6852" y="15984"/>
                  </a:lnTo>
                  <a:lnTo>
                    <a:pt x="6866" y="15974"/>
                  </a:lnTo>
                  <a:lnTo>
                    <a:pt x="6878" y="15963"/>
                  </a:lnTo>
                  <a:lnTo>
                    <a:pt x="6889" y="15952"/>
                  </a:lnTo>
                  <a:lnTo>
                    <a:pt x="6901" y="15941"/>
                  </a:lnTo>
                  <a:lnTo>
                    <a:pt x="6912" y="15929"/>
                  </a:lnTo>
                  <a:lnTo>
                    <a:pt x="6922" y="15917"/>
                  </a:lnTo>
                  <a:lnTo>
                    <a:pt x="6933" y="15904"/>
                  </a:lnTo>
                  <a:lnTo>
                    <a:pt x="6943" y="15891"/>
                  </a:lnTo>
                  <a:lnTo>
                    <a:pt x="6952" y="15878"/>
                  </a:lnTo>
                  <a:lnTo>
                    <a:pt x="6961" y="15864"/>
                  </a:lnTo>
                  <a:lnTo>
                    <a:pt x="6970" y="15851"/>
                  </a:lnTo>
                  <a:lnTo>
                    <a:pt x="8014" y="14108"/>
                  </a:lnTo>
                  <a:lnTo>
                    <a:pt x="12890" y="16059"/>
                  </a:lnTo>
                  <a:lnTo>
                    <a:pt x="12913" y="16067"/>
                  </a:lnTo>
                  <a:lnTo>
                    <a:pt x="12936" y="16074"/>
                  </a:lnTo>
                  <a:lnTo>
                    <a:pt x="12958" y="16081"/>
                  </a:lnTo>
                  <a:lnTo>
                    <a:pt x="12983" y="16086"/>
                  </a:lnTo>
                  <a:lnTo>
                    <a:pt x="13006" y="16090"/>
                  </a:lnTo>
                  <a:lnTo>
                    <a:pt x="13030" y="16093"/>
                  </a:lnTo>
                  <a:lnTo>
                    <a:pt x="13053" y="16094"/>
                  </a:lnTo>
                  <a:lnTo>
                    <a:pt x="13077" y="16095"/>
                  </a:lnTo>
                  <a:lnTo>
                    <a:pt x="13093" y="16095"/>
                  </a:lnTo>
                  <a:lnTo>
                    <a:pt x="13109" y="16094"/>
                  </a:lnTo>
                  <a:lnTo>
                    <a:pt x="13124" y="16093"/>
                  </a:lnTo>
                  <a:lnTo>
                    <a:pt x="13141" y="16091"/>
                  </a:lnTo>
                  <a:lnTo>
                    <a:pt x="13157" y="16089"/>
                  </a:lnTo>
                  <a:lnTo>
                    <a:pt x="13173" y="16086"/>
                  </a:lnTo>
                  <a:lnTo>
                    <a:pt x="13188" y="16083"/>
                  </a:lnTo>
                  <a:lnTo>
                    <a:pt x="13204" y="16079"/>
                  </a:lnTo>
                  <a:lnTo>
                    <a:pt x="13219" y="16075"/>
                  </a:lnTo>
                  <a:lnTo>
                    <a:pt x="13234" y="16070"/>
                  </a:lnTo>
                  <a:lnTo>
                    <a:pt x="13250" y="16064"/>
                  </a:lnTo>
                  <a:lnTo>
                    <a:pt x="13265" y="16059"/>
                  </a:lnTo>
                  <a:lnTo>
                    <a:pt x="13279" y="16052"/>
                  </a:lnTo>
                  <a:lnTo>
                    <a:pt x="13294" y="16046"/>
                  </a:lnTo>
                  <a:lnTo>
                    <a:pt x="13309" y="16038"/>
                  </a:lnTo>
                  <a:lnTo>
                    <a:pt x="13324" y="16031"/>
                  </a:lnTo>
                  <a:lnTo>
                    <a:pt x="13348" y="16016"/>
                  </a:lnTo>
                  <a:lnTo>
                    <a:pt x="13371" y="15999"/>
                  </a:lnTo>
                  <a:lnTo>
                    <a:pt x="13394" y="15982"/>
                  </a:lnTo>
                  <a:lnTo>
                    <a:pt x="13415" y="15964"/>
                  </a:lnTo>
                  <a:lnTo>
                    <a:pt x="13435" y="15945"/>
                  </a:lnTo>
                  <a:lnTo>
                    <a:pt x="13454" y="15924"/>
                  </a:lnTo>
                  <a:lnTo>
                    <a:pt x="13473" y="15903"/>
                  </a:lnTo>
                  <a:lnTo>
                    <a:pt x="13489" y="15881"/>
                  </a:lnTo>
                  <a:lnTo>
                    <a:pt x="13504" y="15858"/>
                  </a:lnTo>
                  <a:lnTo>
                    <a:pt x="13518" y="15833"/>
                  </a:lnTo>
                  <a:lnTo>
                    <a:pt x="13531" y="15808"/>
                  </a:lnTo>
                  <a:lnTo>
                    <a:pt x="13542" y="15783"/>
                  </a:lnTo>
                  <a:lnTo>
                    <a:pt x="13552" y="15757"/>
                  </a:lnTo>
                  <a:lnTo>
                    <a:pt x="13561" y="15730"/>
                  </a:lnTo>
                  <a:lnTo>
                    <a:pt x="13568" y="15703"/>
                  </a:lnTo>
                  <a:lnTo>
                    <a:pt x="13573" y="15675"/>
                  </a:lnTo>
                  <a:lnTo>
                    <a:pt x="16088" y="585"/>
                  </a:lnTo>
                  <a:lnTo>
                    <a:pt x="16091" y="567"/>
                  </a:lnTo>
                  <a:lnTo>
                    <a:pt x="16093" y="548"/>
                  </a:lnTo>
                  <a:lnTo>
                    <a:pt x="16094" y="530"/>
                  </a:lnTo>
                  <a:lnTo>
                    <a:pt x="16095" y="512"/>
                  </a:lnTo>
                  <a:lnTo>
                    <a:pt x="16095" y="493"/>
                  </a:lnTo>
                  <a:lnTo>
                    <a:pt x="16094" y="475"/>
                  </a:lnTo>
                  <a:lnTo>
                    <a:pt x="16093" y="457"/>
                  </a:lnTo>
                  <a:lnTo>
                    <a:pt x="16091" y="439"/>
                  </a:lnTo>
                  <a:lnTo>
                    <a:pt x="16088" y="420"/>
                  </a:lnTo>
                  <a:lnTo>
                    <a:pt x="16085" y="402"/>
                  </a:lnTo>
                  <a:lnTo>
                    <a:pt x="16081" y="385"/>
                  </a:lnTo>
                  <a:lnTo>
                    <a:pt x="16076" y="367"/>
                  </a:lnTo>
                  <a:lnTo>
                    <a:pt x="16071" y="350"/>
                  </a:lnTo>
                  <a:lnTo>
                    <a:pt x="16066" y="333"/>
                  </a:lnTo>
                  <a:lnTo>
                    <a:pt x="16059" y="317"/>
                  </a:lnTo>
                  <a:lnTo>
                    <a:pt x="16052" y="300"/>
                  </a:lnTo>
                  <a:lnTo>
                    <a:pt x="16045" y="284"/>
                  </a:lnTo>
                  <a:lnTo>
                    <a:pt x="16037" y="268"/>
                  </a:lnTo>
                  <a:lnTo>
                    <a:pt x="16028" y="251"/>
                  </a:lnTo>
                  <a:lnTo>
                    <a:pt x="16019" y="236"/>
                  </a:lnTo>
                  <a:lnTo>
                    <a:pt x="16008" y="221"/>
                  </a:lnTo>
                  <a:lnTo>
                    <a:pt x="15997" y="206"/>
                  </a:lnTo>
                  <a:lnTo>
                    <a:pt x="15987" y="192"/>
                  </a:lnTo>
                  <a:lnTo>
                    <a:pt x="15975" y="178"/>
                  </a:lnTo>
                  <a:lnTo>
                    <a:pt x="15963" y="164"/>
                  </a:lnTo>
                  <a:lnTo>
                    <a:pt x="15951" y="151"/>
                  </a:lnTo>
                  <a:lnTo>
                    <a:pt x="15938" y="138"/>
                  </a:lnTo>
                  <a:lnTo>
                    <a:pt x="15924" y="126"/>
                  </a:lnTo>
                  <a:lnTo>
                    <a:pt x="15910" y="114"/>
                  </a:lnTo>
                  <a:lnTo>
                    <a:pt x="15896" y="102"/>
                  </a:lnTo>
                  <a:lnTo>
                    <a:pt x="15881" y="92"/>
                  </a:lnTo>
                  <a:lnTo>
                    <a:pt x="15865" y="80"/>
                  </a:lnTo>
                  <a:close/>
                </a:path>
              </a:pathLst>
            </a:custGeom>
            <a:solidFill>
              <a:schemeClr val="bg1"/>
            </a:solidFill>
            <a:ln>
              <a:noFill/>
            </a:ln>
          </p:spPr>
          <p:txBody>
            <a:bodyPr anchor="ctr"/>
            <a:lstStyle/>
            <a:p>
              <a:pPr algn="ctr"/>
              <a:endParaRPr/>
            </a:p>
          </p:txBody>
        </p:sp>
      </p:grpSp>
      <p:sp>
        <p:nvSpPr>
          <p:cNvPr id="53" name="矩形 52"/>
          <p:cNvSpPr/>
          <p:nvPr/>
        </p:nvSpPr>
        <p:spPr>
          <a:xfrm>
            <a:off x="484537" y="-308193"/>
            <a:ext cx="2236510" cy="1569660"/>
          </a:xfrm>
          <a:prstGeom prst="rect">
            <a:avLst/>
          </a:prstGeom>
        </p:spPr>
        <p:txBody>
          <a:bodyPr wrap="none">
            <a:spAutoFit/>
          </a:bodyPr>
          <a:lstStyle/>
          <a:p>
            <a:pPr lvl="0" algn="just">
              <a:lnSpc>
                <a:spcPct val="240000"/>
              </a:lnSpc>
              <a:spcBef>
                <a:spcPts val="1700"/>
              </a:spcBef>
              <a:spcAft>
                <a:spcPts val="1650"/>
              </a:spcAft>
            </a:pPr>
            <a:r>
              <a:rPr lang="zh-CN" altLang="en-US" sz="4000" b="1" kern="2200" dirty="0">
                <a:latin typeface="等线" panose="02010600030101010101" pitchFamily="2" charset="-122"/>
                <a:ea typeface="等线" panose="02010600030101010101" pitchFamily="2" charset="-122"/>
              </a:rPr>
              <a:t>会议记录</a:t>
            </a:r>
            <a:endParaRPr lang="zh-CN" altLang="zh-CN" sz="4000" b="1" kern="2200" dirty="0">
              <a:effectLst/>
              <a:latin typeface="等线" panose="02010600030101010101" pitchFamily="2" charset="-122"/>
              <a:ea typeface="等线" panose="02010600030101010101" pitchFamily="2" charset="-122"/>
            </a:endParaRPr>
          </a:p>
        </p:txBody>
      </p:sp>
      <p:pic>
        <p:nvPicPr>
          <p:cNvPr id="10" name="图片 9"/>
          <p:cNvPicPr>
            <a:picLocks noChangeAspect="1"/>
          </p:cNvPicPr>
          <p:nvPr/>
        </p:nvPicPr>
        <p:blipFill>
          <a:blip r:embed="rId6"/>
          <a:stretch>
            <a:fillRect/>
          </a:stretch>
        </p:blipFill>
        <p:spPr>
          <a:xfrm>
            <a:off x="497310" y="1286756"/>
            <a:ext cx="2781300" cy="2028825"/>
          </a:xfrm>
          <a:prstGeom prst="rect">
            <a:avLst/>
          </a:prstGeom>
        </p:spPr>
      </p:pic>
      <p:pic>
        <p:nvPicPr>
          <p:cNvPr id="20" name="图片 19"/>
          <p:cNvPicPr>
            <a:picLocks noChangeAspect="1"/>
          </p:cNvPicPr>
          <p:nvPr/>
        </p:nvPicPr>
        <p:blipFill>
          <a:blip r:embed="rId7"/>
          <a:stretch>
            <a:fillRect/>
          </a:stretch>
        </p:blipFill>
        <p:spPr>
          <a:xfrm>
            <a:off x="1891117" y="4064356"/>
            <a:ext cx="2139130" cy="2795304"/>
          </a:xfrm>
          <a:prstGeom prst="rect">
            <a:avLst/>
          </a:prstGeom>
        </p:spPr>
      </p:pic>
      <p:pic>
        <p:nvPicPr>
          <p:cNvPr id="21" name="图片 20"/>
          <p:cNvPicPr>
            <a:picLocks noChangeAspect="1"/>
          </p:cNvPicPr>
          <p:nvPr/>
        </p:nvPicPr>
        <p:blipFill>
          <a:blip r:embed="rId8"/>
          <a:stretch>
            <a:fillRect/>
          </a:stretch>
        </p:blipFill>
        <p:spPr>
          <a:xfrm>
            <a:off x="3507004" y="2893606"/>
            <a:ext cx="1915432" cy="2620912"/>
          </a:xfrm>
          <a:prstGeom prst="rect">
            <a:avLst/>
          </a:prstGeom>
        </p:spPr>
      </p:pic>
      <p:pic>
        <p:nvPicPr>
          <p:cNvPr id="32" name="图片 31"/>
          <p:cNvPicPr>
            <a:picLocks noChangeAspect="1"/>
          </p:cNvPicPr>
          <p:nvPr/>
        </p:nvPicPr>
        <p:blipFill>
          <a:blip r:embed="rId9"/>
          <a:stretch>
            <a:fillRect/>
          </a:stretch>
        </p:blipFill>
        <p:spPr>
          <a:xfrm>
            <a:off x="5016614" y="1541596"/>
            <a:ext cx="1744474" cy="2311736"/>
          </a:xfrm>
          <a:prstGeom prst="rect">
            <a:avLst/>
          </a:prstGeom>
        </p:spPr>
      </p:pic>
      <p:pic>
        <p:nvPicPr>
          <p:cNvPr id="33" name="图片 32"/>
          <p:cNvPicPr>
            <a:picLocks noChangeAspect="1"/>
          </p:cNvPicPr>
          <p:nvPr/>
        </p:nvPicPr>
        <p:blipFill>
          <a:blip r:embed="rId10"/>
          <a:stretch>
            <a:fillRect/>
          </a:stretch>
        </p:blipFill>
        <p:spPr>
          <a:xfrm>
            <a:off x="6397954" y="354025"/>
            <a:ext cx="1756956" cy="2375142"/>
          </a:xfrm>
          <a:prstGeom prst="rect">
            <a:avLst/>
          </a:prstGeom>
        </p:spPr>
      </p:pic>
      <p:pic>
        <p:nvPicPr>
          <p:cNvPr id="41" name="图片 40"/>
          <p:cNvPicPr>
            <a:picLocks noChangeAspect="1"/>
          </p:cNvPicPr>
          <p:nvPr/>
        </p:nvPicPr>
        <p:blipFill>
          <a:blip r:embed="rId11"/>
          <a:stretch>
            <a:fillRect/>
          </a:stretch>
        </p:blipFill>
        <p:spPr>
          <a:xfrm>
            <a:off x="8005214" y="100941"/>
            <a:ext cx="1425404" cy="1934910"/>
          </a:xfrm>
          <a:prstGeom prst="rect">
            <a:avLst/>
          </a:prstGeom>
        </p:spPr>
      </p:pic>
      <p:grpSp>
        <p:nvGrpSpPr>
          <p:cNvPr id="56" name="组合 55">
            <a:extLst>
              <a:ext uri="{FF2B5EF4-FFF2-40B4-BE49-F238E27FC236}">
                <a16:creationId xmlns:a16="http://schemas.microsoft.com/office/drawing/2014/main" id="{D9FF77BF-9177-4EFB-AED3-4A44799DA9CB}"/>
              </a:ext>
            </a:extLst>
          </p:cNvPr>
          <p:cNvGrpSpPr/>
          <p:nvPr/>
        </p:nvGrpSpPr>
        <p:grpSpPr>
          <a:xfrm>
            <a:off x="8971943" y="1949518"/>
            <a:ext cx="2144502" cy="1789522"/>
            <a:chOff x="9292696" y="1662033"/>
            <a:chExt cx="2144502" cy="1789522"/>
          </a:xfrm>
        </p:grpSpPr>
        <p:sp>
          <p:nvSpPr>
            <p:cNvPr id="57" name="Oval 57">
              <a:extLst>
                <a:ext uri="{FF2B5EF4-FFF2-40B4-BE49-F238E27FC236}">
                  <a16:creationId xmlns:a16="http://schemas.microsoft.com/office/drawing/2014/main" id="{8A15F065-B796-40A4-99C0-FE6D1317AB57}"/>
                </a:ext>
              </a:extLst>
            </p:cNvPr>
            <p:cNvSpPr/>
            <p:nvPr/>
          </p:nvSpPr>
          <p:spPr>
            <a:xfrm>
              <a:off x="10723053" y="2922490"/>
              <a:ext cx="221288" cy="221288"/>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8" name="TextBox 61">
              <a:extLst>
                <a:ext uri="{FF2B5EF4-FFF2-40B4-BE49-F238E27FC236}">
                  <a16:creationId xmlns:a16="http://schemas.microsoft.com/office/drawing/2014/main" id="{7307866D-0024-489E-BFA0-72333846C2A6}"/>
                </a:ext>
              </a:extLst>
            </p:cNvPr>
            <p:cNvSpPr txBox="1"/>
            <p:nvPr/>
          </p:nvSpPr>
          <p:spPr>
            <a:xfrm>
              <a:off x="10854987" y="3143778"/>
              <a:ext cx="582211" cy="307777"/>
            </a:xfrm>
            <a:prstGeom prst="rect">
              <a:avLst/>
            </a:prstGeom>
            <a:noFill/>
          </p:spPr>
          <p:txBody>
            <a:bodyPr wrap="none">
              <a:normAutofit/>
            </a:bodyPr>
            <a:lstStyle/>
            <a:p>
              <a:r>
                <a:rPr lang="zh-CN" altLang="en-US" sz="1400" b="1" dirty="0">
                  <a:solidFill>
                    <a:schemeClr val="tx1">
                      <a:lumMod val="65000"/>
                      <a:lumOff val="35000"/>
                    </a:schemeClr>
                  </a:solidFill>
                </a:rPr>
                <a:t>五</a:t>
              </a:r>
              <a:endParaRPr lang="id-ID" sz="1400" b="1" dirty="0">
                <a:solidFill>
                  <a:schemeClr val="tx1">
                    <a:lumMod val="65000"/>
                    <a:lumOff val="35000"/>
                  </a:schemeClr>
                </a:solidFill>
              </a:endParaRPr>
            </a:p>
          </p:txBody>
        </p:sp>
        <p:grpSp>
          <p:nvGrpSpPr>
            <p:cNvPr id="59" name="Group 92">
              <a:extLst>
                <a:ext uri="{FF2B5EF4-FFF2-40B4-BE49-F238E27FC236}">
                  <a16:creationId xmlns:a16="http://schemas.microsoft.com/office/drawing/2014/main" id="{D554CD7D-1221-4424-9D00-91CAD23E58B3}"/>
                </a:ext>
              </a:extLst>
            </p:cNvPr>
            <p:cNvGrpSpPr/>
            <p:nvPr/>
          </p:nvGrpSpPr>
          <p:grpSpPr>
            <a:xfrm flipH="1">
              <a:off x="9620121" y="1806502"/>
              <a:ext cx="1042300" cy="1055845"/>
              <a:chOff x="4005178" y="2762595"/>
              <a:chExt cx="1042300" cy="1055845"/>
            </a:xfrm>
          </p:grpSpPr>
          <p:cxnSp>
            <p:nvCxnSpPr>
              <p:cNvPr id="61" name="Straight Connector 93">
                <a:extLst>
                  <a:ext uri="{FF2B5EF4-FFF2-40B4-BE49-F238E27FC236}">
                    <a16:creationId xmlns:a16="http://schemas.microsoft.com/office/drawing/2014/main" id="{03CE087B-261A-4154-9E5E-CD2E170EFAA4}"/>
                  </a:ext>
                </a:extLst>
              </p:cNvPr>
              <p:cNvCxnSpPr/>
              <p:nvPr/>
            </p:nvCxnSpPr>
            <p:spPr>
              <a:xfrm flipH="1">
                <a:off x="4005178" y="2950963"/>
                <a:ext cx="892972" cy="867477"/>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2" name="Oval 94">
                <a:extLst>
                  <a:ext uri="{FF2B5EF4-FFF2-40B4-BE49-F238E27FC236}">
                    <a16:creationId xmlns:a16="http://schemas.microsoft.com/office/drawing/2014/main" id="{888404CB-228D-41A3-96E2-A969E523BD0F}"/>
                  </a:ext>
                </a:extLst>
              </p:cNvPr>
              <p:cNvSpPr/>
              <p:nvPr/>
            </p:nvSpPr>
            <p:spPr>
              <a:xfrm>
                <a:off x="4856978" y="2762595"/>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60" name="Freeform: Shape 105">
              <a:extLst>
                <a:ext uri="{FF2B5EF4-FFF2-40B4-BE49-F238E27FC236}">
                  <a16:creationId xmlns:a16="http://schemas.microsoft.com/office/drawing/2014/main" id="{F08371E8-54AF-4671-86FE-82A160DD4422}"/>
                </a:ext>
              </a:extLst>
            </p:cNvPr>
            <p:cNvSpPr>
              <a:spLocks/>
            </p:cNvSpPr>
            <p:nvPr/>
          </p:nvSpPr>
          <p:spPr bwMode="auto">
            <a:xfrm>
              <a:off x="9292696" y="1662033"/>
              <a:ext cx="367439" cy="367440"/>
            </a:xfrm>
            <a:custGeom>
              <a:avLst/>
              <a:gdLst>
                <a:gd name="T0" fmla="*/ 8330 w 16095"/>
                <a:gd name="T1" fmla="*/ 13155 h 16095"/>
                <a:gd name="T2" fmla="*/ 8153 w 16095"/>
                <a:gd name="T3" fmla="*/ 13120 h 16095"/>
                <a:gd name="T4" fmla="*/ 5125 w 16095"/>
                <a:gd name="T5" fmla="*/ 12104 h 16095"/>
                <a:gd name="T6" fmla="*/ 5125 w 16095"/>
                <a:gd name="T7" fmla="*/ 12104 h 16095"/>
                <a:gd name="T8" fmla="*/ 4694 w 16095"/>
                <a:gd name="T9" fmla="*/ 11707 h 16095"/>
                <a:gd name="T10" fmla="*/ 1577 w 16095"/>
                <a:gd name="T11" fmla="*/ 10451 h 16095"/>
                <a:gd name="T12" fmla="*/ 15800 w 16095"/>
                <a:gd name="T13" fmla="*/ 45 h 16095"/>
                <a:gd name="T14" fmla="*/ 15716 w 16095"/>
                <a:gd name="T15" fmla="*/ 15 h 16095"/>
                <a:gd name="T16" fmla="*/ 15627 w 16095"/>
                <a:gd name="T17" fmla="*/ 1 h 16095"/>
                <a:gd name="T18" fmla="*/ 15537 w 16095"/>
                <a:gd name="T19" fmla="*/ 3 h 16095"/>
                <a:gd name="T20" fmla="*/ 15448 w 16095"/>
                <a:gd name="T21" fmla="*/ 21 h 16095"/>
                <a:gd name="T22" fmla="*/ 15362 w 16095"/>
                <a:gd name="T23" fmla="*/ 55 h 16095"/>
                <a:gd name="T24" fmla="*/ 210 w 16095"/>
                <a:gd name="T25" fmla="*/ 10154 h 16095"/>
                <a:gd name="T26" fmla="*/ 145 w 16095"/>
                <a:gd name="T27" fmla="*/ 10209 h 16095"/>
                <a:gd name="T28" fmla="*/ 91 w 16095"/>
                <a:gd name="T29" fmla="*/ 10275 h 16095"/>
                <a:gd name="T30" fmla="*/ 48 w 16095"/>
                <a:gd name="T31" fmla="*/ 10348 h 16095"/>
                <a:gd name="T32" fmla="*/ 18 w 16095"/>
                <a:gd name="T33" fmla="*/ 10428 h 16095"/>
                <a:gd name="T34" fmla="*/ 3 w 16095"/>
                <a:gd name="T35" fmla="*/ 10511 h 16095"/>
                <a:gd name="T36" fmla="*/ 1 w 16095"/>
                <a:gd name="T37" fmla="*/ 10597 h 16095"/>
                <a:gd name="T38" fmla="*/ 15 w 16095"/>
                <a:gd name="T39" fmla="*/ 10682 h 16095"/>
                <a:gd name="T40" fmla="*/ 42 w 16095"/>
                <a:gd name="T41" fmla="*/ 10764 h 16095"/>
                <a:gd name="T42" fmla="*/ 82 w 16095"/>
                <a:gd name="T43" fmla="*/ 10838 h 16095"/>
                <a:gd name="T44" fmla="*/ 134 w 16095"/>
                <a:gd name="T45" fmla="*/ 10904 h 16095"/>
                <a:gd name="T46" fmla="*/ 197 w 16095"/>
                <a:gd name="T47" fmla="*/ 10961 h 16095"/>
                <a:gd name="T48" fmla="*/ 269 w 16095"/>
                <a:gd name="T49" fmla="*/ 11007 h 16095"/>
                <a:gd name="T50" fmla="*/ 6102 w 16095"/>
                <a:gd name="T51" fmla="*/ 15842 h 16095"/>
                <a:gd name="T52" fmla="*/ 6148 w 16095"/>
                <a:gd name="T53" fmla="*/ 15910 h 16095"/>
                <a:gd name="T54" fmla="*/ 6206 w 16095"/>
                <a:gd name="T55" fmla="*/ 15968 h 16095"/>
                <a:gd name="T56" fmla="*/ 6270 w 16095"/>
                <a:gd name="T57" fmla="*/ 16018 h 16095"/>
                <a:gd name="T58" fmla="*/ 6341 w 16095"/>
                <a:gd name="T59" fmla="*/ 16055 h 16095"/>
                <a:gd name="T60" fmla="*/ 6419 w 16095"/>
                <a:gd name="T61" fmla="*/ 16081 h 16095"/>
                <a:gd name="T62" fmla="*/ 6499 w 16095"/>
                <a:gd name="T63" fmla="*/ 16093 h 16095"/>
                <a:gd name="T64" fmla="*/ 6572 w 16095"/>
                <a:gd name="T65" fmla="*/ 16094 h 16095"/>
                <a:gd name="T66" fmla="*/ 6652 w 16095"/>
                <a:gd name="T67" fmla="*/ 16082 h 16095"/>
                <a:gd name="T68" fmla="*/ 6729 w 16095"/>
                <a:gd name="T69" fmla="*/ 16058 h 16095"/>
                <a:gd name="T70" fmla="*/ 6800 w 16095"/>
                <a:gd name="T71" fmla="*/ 16022 h 16095"/>
                <a:gd name="T72" fmla="*/ 6866 w 16095"/>
                <a:gd name="T73" fmla="*/ 15974 h 16095"/>
                <a:gd name="T74" fmla="*/ 6922 w 16095"/>
                <a:gd name="T75" fmla="*/ 15917 h 16095"/>
                <a:gd name="T76" fmla="*/ 6970 w 16095"/>
                <a:gd name="T77" fmla="*/ 15851 h 16095"/>
                <a:gd name="T78" fmla="*/ 12958 w 16095"/>
                <a:gd name="T79" fmla="*/ 16081 h 16095"/>
                <a:gd name="T80" fmla="*/ 13077 w 16095"/>
                <a:gd name="T81" fmla="*/ 16095 h 16095"/>
                <a:gd name="T82" fmla="*/ 13157 w 16095"/>
                <a:gd name="T83" fmla="*/ 16089 h 16095"/>
                <a:gd name="T84" fmla="*/ 13234 w 16095"/>
                <a:gd name="T85" fmla="*/ 16070 h 16095"/>
                <a:gd name="T86" fmla="*/ 13309 w 16095"/>
                <a:gd name="T87" fmla="*/ 16038 h 16095"/>
                <a:gd name="T88" fmla="*/ 13415 w 16095"/>
                <a:gd name="T89" fmla="*/ 15964 h 16095"/>
                <a:gd name="T90" fmla="*/ 13504 w 16095"/>
                <a:gd name="T91" fmla="*/ 15858 h 16095"/>
                <a:gd name="T92" fmla="*/ 13561 w 16095"/>
                <a:gd name="T93" fmla="*/ 15730 h 16095"/>
                <a:gd name="T94" fmla="*/ 16093 w 16095"/>
                <a:gd name="T95" fmla="*/ 548 h 16095"/>
                <a:gd name="T96" fmla="*/ 16093 w 16095"/>
                <a:gd name="T97" fmla="*/ 457 h 16095"/>
                <a:gd name="T98" fmla="*/ 16076 w 16095"/>
                <a:gd name="T99" fmla="*/ 367 h 16095"/>
                <a:gd name="T100" fmla="*/ 16045 w 16095"/>
                <a:gd name="T101" fmla="*/ 284 h 16095"/>
                <a:gd name="T102" fmla="*/ 15997 w 16095"/>
                <a:gd name="T103" fmla="*/ 206 h 16095"/>
                <a:gd name="T104" fmla="*/ 15938 w 16095"/>
                <a:gd name="T105" fmla="*/ 138 h 16095"/>
                <a:gd name="T106" fmla="*/ 15865 w 16095"/>
                <a:gd name="T107" fmla="*/ 80 h 16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095" h="16095">
                  <a:moveTo>
                    <a:pt x="12684" y="14892"/>
                  </a:moveTo>
                  <a:lnTo>
                    <a:pt x="8388" y="13174"/>
                  </a:lnTo>
                  <a:lnTo>
                    <a:pt x="8368" y="13167"/>
                  </a:lnTo>
                  <a:lnTo>
                    <a:pt x="8349" y="13161"/>
                  </a:lnTo>
                  <a:lnTo>
                    <a:pt x="8330" y="13155"/>
                  </a:lnTo>
                  <a:lnTo>
                    <a:pt x="8310" y="13149"/>
                  </a:lnTo>
                  <a:lnTo>
                    <a:pt x="8271" y="13140"/>
                  </a:lnTo>
                  <a:lnTo>
                    <a:pt x="8232" y="13132"/>
                  </a:lnTo>
                  <a:lnTo>
                    <a:pt x="8192" y="13125"/>
                  </a:lnTo>
                  <a:lnTo>
                    <a:pt x="8153" y="13120"/>
                  </a:lnTo>
                  <a:lnTo>
                    <a:pt x="8114" y="13117"/>
                  </a:lnTo>
                  <a:lnTo>
                    <a:pt x="8074" y="13114"/>
                  </a:lnTo>
                  <a:lnTo>
                    <a:pt x="14689" y="2860"/>
                  </a:lnTo>
                  <a:lnTo>
                    <a:pt x="12684" y="14892"/>
                  </a:lnTo>
                  <a:close/>
                  <a:moveTo>
                    <a:pt x="5125" y="12104"/>
                  </a:moveTo>
                  <a:lnTo>
                    <a:pt x="5123" y="12102"/>
                  </a:lnTo>
                  <a:lnTo>
                    <a:pt x="5121" y="12099"/>
                  </a:lnTo>
                  <a:lnTo>
                    <a:pt x="14648" y="1902"/>
                  </a:lnTo>
                  <a:lnTo>
                    <a:pt x="6527" y="14558"/>
                  </a:lnTo>
                  <a:lnTo>
                    <a:pt x="5125" y="12104"/>
                  </a:lnTo>
                  <a:close/>
                  <a:moveTo>
                    <a:pt x="1577" y="10451"/>
                  </a:moveTo>
                  <a:lnTo>
                    <a:pt x="13234" y="2679"/>
                  </a:lnTo>
                  <a:lnTo>
                    <a:pt x="4759" y="11751"/>
                  </a:lnTo>
                  <a:lnTo>
                    <a:pt x="4726" y="11729"/>
                  </a:lnTo>
                  <a:lnTo>
                    <a:pt x="4694" y="11707"/>
                  </a:lnTo>
                  <a:lnTo>
                    <a:pt x="4678" y="11697"/>
                  </a:lnTo>
                  <a:lnTo>
                    <a:pt x="4661" y="11687"/>
                  </a:lnTo>
                  <a:lnTo>
                    <a:pt x="4643" y="11677"/>
                  </a:lnTo>
                  <a:lnTo>
                    <a:pt x="4625" y="11669"/>
                  </a:lnTo>
                  <a:lnTo>
                    <a:pt x="1577" y="10451"/>
                  </a:lnTo>
                  <a:close/>
                  <a:moveTo>
                    <a:pt x="15865" y="80"/>
                  </a:moveTo>
                  <a:lnTo>
                    <a:pt x="15850" y="70"/>
                  </a:lnTo>
                  <a:lnTo>
                    <a:pt x="15833" y="61"/>
                  </a:lnTo>
                  <a:lnTo>
                    <a:pt x="15817" y="53"/>
                  </a:lnTo>
                  <a:lnTo>
                    <a:pt x="15800" y="45"/>
                  </a:lnTo>
                  <a:lnTo>
                    <a:pt x="15784" y="38"/>
                  </a:lnTo>
                  <a:lnTo>
                    <a:pt x="15767" y="31"/>
                  </a:lnTo>
                  <a:lnTo>
                    <a:pt x="15750" y="25"/>
                  </a:lnTo>
                  <a:lnTo>
                    <a:pt x="15733" y="20"/>
                  </a:lnTo>
                  <a:lnTo>
                    <a:pt x="15716" y="15"/>
                  </a:lnTo>
                  <a:lnTo>
                    <a:pt x="15698" y="11"/>
                  </a:lnTo>
                  <a:lnTo>
                    <a:pt x="15681" y="8"/>
                  </a:lnTo>
                  <a:lnTo>
                    <a:pt x="15662" y="5"/>
                  </a:lnTo>
                  <a:lnTo>
                    <a:pt x="15645" y="3"/>
                  </a:lnTo>
                  <a:lnTo>
                    <a:pt x="15627" y="1"/>
                  </a:lnTo>
                  <a:lnTo>
                    <a:pt x="15609" y="0"/>
                  </a:lnTo>
                  <a:lnTo>
                    <a:pt x="15592" y="0"/>
                  </a:lnTo>
                  <a:lnTo>
                    <a:pt x="15574" y="0"/>
                  </a:lnTo>
                  <a:lnTo>
                    <a:pt x="15556" y="1"/>
                  </a:lnTo>
                  <a:lnTo>
                    <a:pt x="15537" y="3"/>
                  </a:lnTo>
                  <a:lnTo>
                    <a:pt x="15520" y="5"/>
                  </a:lnTo>
                  <a:lnTo>
                    <a:pt x="15501" y="8"/>
                  </a:lnTo>
                  <a:lnTo>
                    <a:pt x="15483" y="12"/>
                  </a:lnTo>
                  <a:lnTo>
                    <a:pt x="15465" y="16"/>
                  </a:lnTo>
                  <a:lnTo>
                    <a:pt x="15448" y="21"/>
                  </a:lnTo>
                  <a:lnTo>
                    <a:pt x="15430" y="26"/>
                  </a:lnTo>
                  <a:lnTo>
                    <a:pt x="15413" y="32"/>
                  </a:lnTo>
                  <a:lnTo>
                    <a:pt x="15396" y="39"/>
                  </a:lnTo>
                  <a:lnTo>
                    <a:pt x="15379" y="47"/>
                  </a:lnTo>
                  <a:lnTo>
                    <a:pt x="15362" y="55"/>
                  </a:lnTo>
                  <a:lnTo>
                    <a:pt x="15346" y="64"/>
                  </a:lnTo>
                  <a:lnTo>
                    <a:pt x="15329" y="74"/>
                  </a:lnTo>
                  <a:lnTo>
                    <a:pt x="15313" y="84"/>
                  </a:lnTo>
                  <a:lnTo>
                    <a:pt x="224" y="10144"/>
                  </a:lnTo>
                  <a:lnTo>
                    <a:pt x="210" y="10154"/>
                  </a:lnTo>
                  <a:lnTo>
                    <a:pt x="196" y="10164"/>
                  </a:lnTo>
                  <a:lnTo>
                    <a:pt x="182" y="10175"/>
                  </a:lnTo>
                  <a:lnTo>
                    <a:pt x="169" y="10186"/>
                  </a:lnTo>
                  <a:lnTo>
                    <a:pt x="157" y="10197"/>
                  </a:lnTo>
                  <a:lnTo>
                    <a:pt x="145" y="10209"/>
                  </a:lnTo>
                  <a:lnTo>
                    <a:pt x="133" y="10222"/>
                  </a:lnTo>
                  <a:lnTo>
                    <a:pt x="122" y="10234"/>
                  </a:lnTo>
                  <a:lnTo>
                    <a:pt x="111" y="10247"/>
                  </a:lnTo>
                  <a:lnTo>
                    <a:pt x="100" y="10262"/>
                  </a:lnTo>
                  <a:lnTo>
                    <a:pt x="91" y="10275"/>
                  </a:lnTo>
                  <a:lnTo>
                    <a:pt x="80" y="10289"/>
                  </a:lnTo>
                  <a:lnTo>
                    <a:pt x="71" y="10304"/>
                  </a:lnTo>
                  <a:lnTo>
                    <a:pt x="63" y="10318"/>
                  </a:lnTo>
                  <a:lnTo>
                    <a:pt x="55" y="10333"/>
                  </a:lnTo>
                  <a:lnTo>
                    <a:pt x="48" y="10348"/>
                  </a:lnTo>
                  <a:lnTo>
                    <a:pt x="41" y="10363"/>
                  </a:lnTo>
                  <a:lnTo>
                    <a:pt x="34" y="10379"/>
                  </a:lnTo>
                  <a:lnTo>
                    <a:pt x="29" y="10395"/>
                  </a:lnTo>
                  <a:lnTo>
                    <a:pt x="23" y="10411"/>
                  </a:lnTo>
                  <a:lnTo>
                    <a:pt x="18" y="10428"/>
                  </a:lnTo>
                  <a:lnTo>
                    <a:pt x="14" y="10444"/>
                  </a:lnTo>
                  <a:lnTo>
                    <a:pt x="10" y="10460"/>
                  </a:lnTo>
                  <a:lnTo>
                    <a:pt x="7" y="10477"/>
                  </a:lnTo>
                  <a:lnTo>
                    <a:pt x="5" y="10494"/>
                  </a:lnTo>
                  <a:lnTo>
                    <a:pt x="3" y="10511"/>
                  </a:lnTo>
                  <a:lnTo>
                    <a:pt x="1" y="10528"/>
                  </a:lnTo>
                  <a:lnTo>
                    <a:pt x="0" y="10545"/>
                  </a:lnTo>
                  <a:lnTo>
                    <a:pt x="0" y="10562"/>
                  </a:lnTo>
                  <a:lnTo>
                    <a:pt x="0" y="10579"/>
                  </a:lnTo>
                  <a:lnTo>
                    <a:pt x="1" y="10597"/>
                  </a:lnTo>
                  <a:lnTo>
                    <a:pt x="3" y="10614"/>
                  </a:lnTo>
                  <a:lnTo>
                    <a:pt x="5" y="10632"/>
                  </a:lnTo>
                  <a:lnTo>
                    <a:pt x="8" y="10649"/>
                  </a:lnTo>
                  <a:lnTo>
                    <a:pt x="11" y="10666"/>
                  </a:lnTo>
                  <a:lnTo>
                    <a:pt x="15" y="10682"/>
                  </a:lnTo>
                  <a:lnTo>
                    <a:pt x="19" y="10699"/>
                  </a:lnTo>
                  <a:lnTo>
                    <a:pt x="24" y="10715"/>
                  </a:lnTo>
                  <a:lnTo>
                    <a:pt x="29" y="10731"/>
                  </a:lnTo>
                  <a:lnTo>
                    <a:pt x="35" y="10747"/>
                  </a:lnTo>
                  <a:lnTo>
                    <a:pt x="42" y="10764"/>
                  </a:lnTo>
                  <a:lnTo>
                    <a:pt x="49" y="10779"/>
                  </a:lnTo>
                  <a:lnTo>
                    <a:pt x="56" y="10794"/>
                  </a:lnTo>
                  <a:lnTo>
                    <a:pt x="64" y="10809"/>
                  </a:lnTo>
                  <a:lnTo>
                    <a:pt x="73" y="10824"/>
                  </a:lnTo>
                  <a:lnTo>
                    <a:pt x="82" y="10838"/>
                  </a:lnTo>
                  <a:lnTo>
                    <a:pt x="92" y="10852"/>
                  </a:lnTo>
                  <a:lnTo>
                    <a:pt x="102" y="10865"/>
                  </a:lnTo>
                  <a:lnTo>
                    <a:pt x="112" y="10878"/>
                  </a:lnTo>
                  <a:lnTo>
                    <a:pt x="123" y="10891"/>
                  </a:lnTo>
                  <a:lnTo>
                    <a:pt x="134" y="10904"/>
                  </a:lnTo>
                  <a:lnTo>
                    <a:pt x="146" y="10916"/>
                  </a:lnTo>
                  <a:lnTo>
                    <a:pt x="158" y="10929"/>
                  </a:lnTo>
                  <a:lnTo>
                    <a:pt x="171" y="10940"/>
                  </a:lnTo>
                  <a:lnTo>
                    <a:pt x="183" y="10951"/>
                  </a:lnTo>
                  <a:lnTo>
                    <a:pt x="197" y="10961"/>
                  </a:lnTo>
                  <a:lnTo>
                    <a:pt x="210" y="10972"/>
                  </a:lnTo>
                  <a:lnTo>
                    <a:pt x="224" y="10981"/>
                  </a:lnTo>
                  <a:lnTo>
                    <a:pt x="239" y="10990"/>
                  </a:lnTo>
                  <a:lnTo>
                    <a:pt x="253" y="10999"/>
                  </a:lnTo>
                  <a:lnTo>
                    <a:pt x="269" y="11007"/>
                  </a:lnTo>
                  <a:lnTo>
                    <a:pt x="285" y="11015"/>
                  </a:lnTo>
                  <a:lnTo>
                    <a:pt x="300" y="11022"/>
                  </a:lnTo>
                  <a:lnTo>
                    <a:pt x="316" y="11029"/>
                  </a:lnTo>
                  <a:lnTo>
                    <a:pt x="4251" y="12603"/>
                  </a:lnTo>
                  <a:lnTo>
                    <a:pt x="6102" y="15842"/>
                  </a:lnTo>
                  <a:lnTo>
                    <a:pt x="6110" y="15856"/>
                  </a:lnTo>
                  <a:lnTo>
                    <a:pt x="6119" y="15870"/>
                  </a:lnTo>
                  <a:lnTo>
                    <a:pt x="6128" y="15884"/>
                  </a:lnTo>
                  <a:lnTo>
                    <a:pt x="6138" y="15897"/>
                  </a:lnTo>
                  <a:lnTo>
                    <a:pt x="6148" y="15910"/>
                  </a:lnTo>
                  <a:lnTo>
                    <a:pt x="6159" y="15922"/>
                  </a:lnTo>
                  <a:lnTo>
                    <a:pt x="6170" y="15934"/>
                  </a:lnTo>
                  <a:lnTo>
                    <a:pt x="6181" y="15946"/>
                  </a:lnTo>
                  <a:lnTo>
                    <a:pt x="6194" y="15957"/>
                  </a:lnTo>
                  <a:lnTo>
                    <a:pt x="6206" y="15968"/>
                  </a:lnTo>
                  <a:lnTo>
                    <a:pt x="6218" y="15979"/>
                  </a:lnTo>
                  <a:lnTo>
                    <a:pt x="6230" y="15989"/>
                  </a:lnTo>
                  <a:lnTo>
                    <a:pt x="6243" y="15999"/>
                  </a:lnTo>
                  <a:lnTo>
                    <a:pt x="6257" y="16008"/>
                  </a:lnTo>
                  <a:lnTo>
                    <a:pt x="6270" y="16018"/>
                  </a:lnTo>
                  <a:lnTo>
                    <a:pt x="6284" y="16026"/>
                  </a:lnTo>
                  <a:lnTo>
                    <a:pt x="6298" y="16034"/>
                  </a:lnTo>
                  <a:lnTo>
                    <a:pt x="6312" y="16041"/>
                  </a:lnTo>
                  <a:lnTo>
                    <a:pt x="6326" y="16048"/>
                  </a:lnTo>
                  <a:lnTo>
                    <a:pt x="6341" y="16055"/>
                  </a:lnTo>
                  <a:lnTo>
                    <a:pt x="6357" y="16061"/>
                  </a:lnTo>
                  <a:lnTo>
                    <a:pt x="6372" y="16067"/>
                  </a:lnTo>
                  <a:lnTo>
                    <a:pt x="6388" y="16072"/>
                  </a:lnTo>
                  <a:lnTo>
                    <a:pt x="6403" y="16076"/>
                  </a:lnTo>
                  <a:lnTo>
                    <a:pt x="6419" y="16081"/>
                  </a:lnTo>
                  <a:lnTo>
                    <a:pt x="6435" y="16084"/>
                  </a:lnTo>
                  <a:lnTo>
                    <a:pt x="6451" y="16087"/>
                  </a:lnTo>
                  <a:lnTo>
                    <a:pt x="6467" y="16090"/>
                  </a:lnTo>
                  <a:lnTo>
                    <a:pt x="6483" y="16092"/>
                  </a:lnTo>
                  <a:lnTo>
                    <a:pt x="6499" y="16093"/>
                  </a:lnTo>
                  <a:lnTo>
                    <a:pt x="6516" y="16094"/>
                  </a:lnTo>
                  <a:lnTo>
                    <a:pt x="6533" y="16095"/>
                  </a:lnTo>
                  <a:lnTo>
                    <a:pt x="6539" y="16095"/>
                  </a:lnTo>
                  <a:lnTo>
                    <a:pt x="6555" y="16095"/>
                  </a:lnTo>
                  <a:lnTo>
                    <a:pt x="6572" y="16094"/>
                  </a:lnTo>
                  <a:lnTo>
                    <a:pt x="6588" y="16093"/>
                  </a:lnTo>
                  <a:lnTo>
                    <a:pt x="6604" y="16091"/>
                  </a:lnTo>
                  <a:lnTo>
                    <a:pt x="6620" y="16088"/>
                  </a:lnTo>
                  <a:lnTo>
                    <a:pt x="6636" y="16085"/>
                  </a:lnTo>
                  <a:lnTo>
                    <a:pt x="6652" y="16082"/>
                  </a:lnTo>
                  <a:lnTo>
                    <a:pt x="6667" y="16078"/>
                  </a:lnTo>
                  <a:lnTo>
                    <a:pt x="6683" y="16074"/>
                  </a:lnTo>
                  <a:lnTo>
                    <a:pt x="6699" y="16069"/>
                  </a:lnTo>
                  <a:lnTo>
                    <a:pt x="6714" y="16063"/>
                  </a:lnTo>
                  <a:lnTo>
                    <a:pt x="6729" y="16058"/>
                  </a:lnTo>
                  <a:lnTo>
                    <a:pt x="6743" y="16051"/>
                  </a:lnTo>
                  <a:lnTo>
                    <a:pt x="6758" y="16045"/>
                  </a:lnTo>
                  <a:lnTo>
                    <a:pt x="6772" y="16037"/>
                  </a:lnTo>
                  <a:lnTo>
                    <a:pt x="6786" y="16030"/>
                  </a:lnTo>
                  <a:lnTo>
                    <a:pt x="6800" y="16022"/>
                  </a:lnTo>
                  <a:lnTo>
                    <a:pt x="6813" y="16013"/>
                  </a:lnTo>
                  <a:lnTo>
                    <a:pt x="6827" y="16003"/>
                  </a:lnTo>
                  <a:lnTo>
                    <a:pt x="6840" y="15994"/>
                  </a:lnTo>
                  <a:lnTo>
                    <a:pt x="6852" y="15984"/>
                  </a:lnTo>
                  <a:lnTo>
                    <a:pt x="6866" y="15974"/>
                  </a:lnTo>
                  <a:lnTo>
                    <a:pt x="6878" y="15963"/>
                  </a:lnTo>
                  <a:lnTo>
                    <a:pt x="6889" y="15952"/>
                  </a:lnTo>
                  <a:lnTo>
                    <a:pt x="6901" y="15941"/>
                  </a:lnTo>
                  <a:lnTo>
                    <a:pt x="6912" y="15929"/>
                  </a:lnTo>
                  <a:lnTo>
                    <a:pt x="6922" y="15917"/>
                  </a:lnTo>
                  <a:lnTo>
                    <a:pt x="6933" y="15904"/>
                  </a:lnTo>
                  <a:lnTo>
                    <a:pt x="6943" y="15891"/>
                  </a:lnTo>
                  <a:lnTo>
                    <a:pt x="6952" y="15878"/>
                  </a:lnTo>
                  <a:lnTo>
                    <a:pt x="6961" y="15864"/>
                  </a:lnTo>
                  <a:lnTo>
                    <a:pt x="6970" y="15851"/>
                  </a:lnTo>
                  <a:lnTo>
                    <a:pt x="8014" y="14108"/>
                  </a:lnTo>
                  <a:lnTo>
                    <a:pt x="12890" y="16059"/>
                  </a:lnTo>
                  <a:lnTo>
                    <a:pt x="12913" y="16067"/>
                  </a:lnTo>
                  <a:lnTo>
                    <a:pt x="12936" y="16074"/>
                  </a:lnTo>
                  <a:lnTo>
                    <a:pt x="12958" y="16081"/>
                  </a:lnTo>
                  <a:lnTo>
                    <a:pt x="12983" y="16086"/>
                  </a:lnTo>
                  <a:lnTo>
                    <a:pt x="13006" y="16090"/>
                  </a:lnTo>
                  <a:lnTo>
                    <a:pt x="13030" y="16093"/>
                  </a:lnTo>
                  <a:lnTo>
                    <a:pt x="13053" y="16094"/>
                  </a:lnTo>
                  <a:lnTo>
                    <a:pt x="13077" y="16095"/>
                  </a:lnTo>
                  <a:lnTo>
                    <a:pt x="13093" y="16095"/>
                  </a:lnTo>
                  <a:lnTo>
                    <a:pt x="13109" y="16094"/>
                  </a:lnTo>
                  <a:lnTo>
                    <a:pt x="13124" y="16093"/>
                  </a:lnTo>
                  <a:lnTo>
                    <a:pt x="13141" y="16091"/>
                  </a:lnTo>
                  <a:lnTo>
                    <a:pt x="13157" y="16089"/>
                  </a:lnTo>
                  <a:lnTo>
                    <a:pt x="13173" y="16086"/>
                  </a:lnTo>
                  <a:lnTo>
                    <a:pt x="13188" y="16083"/>
                  </a:lnTo>
                  <a:lnTo>
                    <a:pt x="13204" y="16079"/>
                  </a:lnTo>
                  <a:lnTo>
                    <a:pt x="13219" y="16075"/>
                  </a:lnTo>
                  <a:lnTo>
                    <a:pt x="13234" y="16070"/>
                  </a:lnTo>
                  <a:lnTo>
                    <a:pt x="13250" y="16064"/>
                  </a:lnTo>
                  <a:lnTo>
                    <a:pt x="13265" y="16059"/>
                  </a:lnTo>
                  <a:lnTo>
                    <a:pt x="13279" y="16052"/>
                  </a:lnTo>
                  <a:lnTo>
                    <a:pt x="13294" y="16046"/>
                  </a:lnTo>
                  <a:lnTo>
                    <a:pt x="13309" y="16038"/>
                  </a:lnTo>
                  <a:lnTo>
                    <a:pt x="13324" y="16031"/>
                  </a:lnTo>
                  <a:lnTo>
                    <a:pt x="13348" y="16016"/>
                  </a:lnTo>
                  <a:lnTo>
                    <a:pt x="13371" y="15999"/>
                  </a:lnTo>
                  <a:lnTo>
                    <a:pt x="13394" y="15982"/>
                  </a:lnTo>
                  <a:lnTo>
                    <a:pt x="13415" y="15964"/>
                  </a:lnTo>
                  <a:lnTo>
                    <a:pt x="13435" y="15945"/>
                  </a:lnTo>
                  <a:lnTo>
                    <a:pt x="13454" y="15924"/>
                  </a:lnTo>
                  <a:lnTo>
                    <a:pt x="13473" y="15903"/>
                  </a:lnTo>
                  <a:lnTo>
                    <a:pt x="13489" y="15881"/>
                  </a:lnTo>
                  <a:lnTo>
                    <a:pt x="13504" y="15858"/>
                  </a:lnTo>
                  <a:lnTo>
                    <a:pt x="13518" y="15833"/>
                  </a:lnTo>
                  <a:lnTo>
                    <a:pt x="13531" y="15808"/>
                  </a:lnTo>
                  <a:lnTo>
                    <a:pt x="13542" y="15783"/>
                  </a:lnTo>
                  <a:lnTo>
                    <a:pt x="13552" y="15757"/>
                  </a:lnTo>
                  <a:lnTo>
                    <a:pt x="13561" y="15730"/>
                  </a:lnTo>
                  <a:lnTo>
                    <a:pt x="13568" y="15703"/>
                  </a:lnTo>
                  <a:lnTo>
                    <a:pt x="13573" y="15675"/>
                  </a:lnTo>
                  <a:lnTo>
                    <a:pt x="16088" y="585"/>
                  </a:lnTo>
                  <a:lnTo>
                    <a:pt x="16091" y="567"/>
                  </a:lnTo>
                  <a:lnTo>
                    <a:pt x="16093" y="548"/>
                  </a:lnTo>
                  <a:lnTo>
                    <a:pt x="16094" y="530"/>
                  </a:lnTo>
                  <a:lnTo>
                    <a:pt x="16095" y="512"/>
                  </a:lnTo>
                  <a:lnTo>
                    <a:pt x="16095" y="493"/>
                  </a:lnTo>
                  <a:lnTo>
                    <a:pt x="16094" y="475"/>
                  </a:lnTo>
                  <a:lnTo>
                    <a:pt x="16093" y="457"/>
                  </a:lnTo>
                  <a:lnTo>
                    <a:pt x="16091" y="439"/>
                  </a:lnTo>
                  <a:lnTo>
                    <a:pt x="16088" y="420"/>
                  </a:lnTo>
                  <a:lnTo>
                    <a:pt x="16085" y="402"/>
                  </a:lnTo>
                  <a:lnTo>
                    <a:pt x="16081" y="385"/>
                  </a:lnTo>
                  <a:lnTo>
                    <a:pt x="16076" y="367"/>
                  </a:lnTo>
                  <a:lnTo>
                    <a:pt x="16071" y="350"/>
                  </a:lnTo>
                  <a:lnTo>
                    <a:pt x="16066" y="333"/>
                  </a:lnTo>
                  <a:lnTo>
                    <a:pt x="16059" y="317"/>
                  </a:lnTo>
                  <a:lnTo>
                    <a:pt x="16052" y="300"/>
                  </a:lnTo>
                  <a:lnTo>
                    <a:pt x="16045" y="284"/>
                  </a:lnTo>
                  <a:lnTo>
                    <a:pt x="16037" y="268"/>
                  </a:lnTo>
                  <a:lnTo>
                    <a:pt x="16028" y="251"/>
                  </a:lnTo>
                  <a:lnTo>
                    <a:pt x="16019" y="236"/>
                  </a:lnTo>
                  <a:lnTo>
                    <a:pt x="16008" y="221"/>
                  </a:lnTo>
                  <a:lnTo>
                    <a:pt x="15997" y="206"/>
                  </a:lnTo>
                  <a:lnTo>
                    <a:pt x="15987" y="192"/>
                  </a:lnTo>
                  <a:lnTo>
                    <a:pt x="15975" y="178"/>
                  </a:lnTo>
                  <a:lnTo>
                    <a:pt x="15963" y="164"/>
                  </a:lnTo>
                  <a:lnTo>
                    <a:pt x="15951" y="151"/>
                  </a:lnTo>
                  <a:lnTo>
                    <a:pt x="15938" y="138"/>
                  </a:lnTo>
                  <a:lnTo>
                    <a:pt x="15924" y="126"/>
                  </a:lnTo>
                  <a:lnTo>
                    <a:pt x="15910" y="114"/>
                  </a:lnTo>
                  <a:lnTo>
                    <a:pt x="15896" y="102"/>
                  </a:lnTo>
                  <a:lnTo>
                    <a:pt x="15881" y="92"/>
                  </a:lnTo>
                  <a:lnTo>
                    <a:pt x="15865" y="80"/>
                  </a:lnTo>
                  <a:close/>
                </a:path>
              </a:pathLst>
            </a:custGeom>
            <a:solidFill>
              <a:schemeClr val="bg1"/>
            </a:solidFill>
            <a:ln>
              <a:noFill/>
            </a:ln>
          </p:spPr>
          <p:txBody>
            <a:bodyPr anchor="ctr"/>
            <a:lstStyle/>
            <a:p>
              <a:pPr algn="ctr"/>
              <a:endParaRPr/>
            </a:p>
          </p:txBody>
        </p:sp>
      </p:grpSp>
      <p:grpSp>
        <p:nvGrpSpPr>
          <p:cNvPr id="63" name="组合 62">
            <a:extLst>
              <a:ext uri="{FF2B5EF4-FFF2-40B4-BE49-F238E27FC236}">
                <a16:creationId xmlns:a16="http://schemas.microsoft.com/office/drawing/2014/main" id="{D9FF77BF-9177-4EFB-AED3-4A44799DA9CB}"/>
              </a:ext>
            </a:extLst>
          </p:cNvPr>
          <p:cNvGrpSpPr/>
          <p:nvPr/>
        </p:nvGrpSpPr>
        <p:grpSpPr>
          <a:xfrm>
            <a:off x="10023278" y="1573664"/>
            <a:ext cx="1840037" cy="1847913"/>
            <a:chOff x="9292696" y="1662033"/>
            <a:chExt cx="1840037" cy="1847913"/>
          </a:xfrm>
        </p:grpSpPr>
        <p:sp>
          <p:nvSpPr>
            <p:cNvPr id="64" name="Oval 57">
              <a:extLst>
                <a:ext uri="{FF2B5EF4-FFF2-40B4-BE49-F238E27FC236}">
                  <a16:creationId xmlns:a16="http://schemas.microsoft.com/office/drawing/2014/main" id="{8A15F065-B796-40A4-99C0-FE6D1317AB57}"/>
                </a:ext>
              </a:extLst>
            </p:cNvPr>
            <p:cNvSpPr/>
            <p:nvPr/>
          </p:nvSpPr>
          <p:spPr>
            <a:xfrm>
              <a:off x="10723053" y="2922490"/>
              <a:ext cx="221288" cy="221288"/>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5" name="TextBox 61">
              <a:extLst>
                <a:ext uri="{FF2B5EF4-FFF2-40B4-BE49-F238E27FC236}">
                  <a16:creationId xmlns:a16="http://schemas.microsoft.com/office/drawing/2014/main" id="{7307866D-0024-489E-BFA0-72333846C2A6}"/>
                </a:ext>
              </a:extLst>
            </p:cNvPr>
            <p:cNvSpPr txBox="1"/>
            <p:nvPr/>
          </p:nvSpPr>
          <p:spPr>
            <a:xfrm>
              <a:off x="10550522" y="3202169"/>
              <a:ext cx="582211" cy="307777"/>
            </a:xfrm>
            <a:prstGeom prst="rect">
              <a:avLst/>
            </a:prstGeom>
            <a:noFill/>
          </p:spPr>
          <p:txBody>
            <a:bodyPr wrap="none">
              <a:normAutofit/>
            </a:bodyPr>
            <a:lstStyle/>
            <a:p>
              <a:r>
                <a:rPr lang="zh-CN" altLang="en-US" sz="1400" b="1" dirty="0">
                  <a:solidFill>
                    <a:schemeClr val="tx1">
                      <a:lumMod val="65000"/>
                      <a:lumOff val="35000"/>
                    </a:schemeClr>
                  </a:solidFill>
                </a:rPr>
                <a:t>六</a:t>
              </a:r>
              <a:endParaRPr lang="id-ID" sz="1400" b="1" dirty="0">
                <a:solidFill>
                  <a:schemeClr val="tx1">
                    <a:lumMod val="65000"/>
                    <a:lumOff val="35000"/>
                  </a:schemeClr>
                </a:solidFill>
              </a:endParaRPr>
            </a:p>
          </p:txBody>
        </p:sp>
        <p:grpSp>
          <p:nvGrpSpPr>
            <p:cNvPr id="66" name="Group 92">
              <a:extLst>
                <a:ext uri="{FF2B5EF4-FFF2-40B4-BE49-F238E27FC236}">
                  <a16:creationId xmlns:a16="http://schemas.microsoft.com/office/drawing/2014/main" id="{D554CD7D-1221-4424-9D00-91CAD23E58B3}"/>
                </a:ext>
              </a:extLst>
            </p:cNvPr>
            <p:cNvGrpSpPr/>
            <p:nvPr/>
          </p:nvGrpSpPr>
          <p:grpSpPr>
            <a:xfrm flipH="1">
              <a:off x="9662123" y="2000460"/>
              <a:ext cx="1093337" cy="954437"/>
              <a:chOff x="3912139" y="2956553"/>
              <a:chExt cx="1093337" cy="954437"/>
            </a:xfrm>
          </p:grpSpPr>
          <p:cxnSp>
            <p:nvCxnSpPr>
              <p:cNvPr id="68" name="Straight Connector 93">
                <a:extLst>
                  <a:ext uri="{FF2B5EF4-FFF2-40B4-BE49-F238E27FC236}">
                    <a16:creationId xmlns:a16="http://schemas.microsoft.com/office/drawing/2014/main" id="{03CE087B-261A-4154-9E5E-CD2E170EFAA4}"/>
                  </a:ext>
                </a:extLst>
              </p:cNvPr>
              <p:cNvCxnSpPr>
                <a:stCxn id="69" idx="3"/>
                <a:endCxn id="64" idx="1"/>
              </p:cNvCxnSpPr>
              <p:nvPr/>
            </p:nvCxnSpPr>
            <p:spPr>
              <a:xfrm flipH="1">
                <a:off x="3912139" y="3119155"/>
                <a:ext cx="930735" cy="791835"/>
              </a:xfrm>
              <a:prstGeom prst="line">
                <a:avLst/>
              </a:prstGeom>
              <a:ln w="12700">
                <a:solidFill>
                  <a:schemeClr val="bg1">
                    <a:lumMod val="65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9" name="Oval 94">
                <a:extLst>
                  <a:ext uri="{FF2B5EF4-FFF2-40B4-BE49-F238E27FC236}">
                    <a16:creationId xmlns:a16="http://schemas.microsoft.com/office/drawing/2014/main" id="{888404CB-228D-41A3-96E2-A969E523BD0F}"/>
                  </a:ext>
                </a:extLst>
              </p:cNvPr>
              <p:cNvSpPr/>
              <p:nvPr/>
            </p:nvSpPr>
            <p:spPr>
              <a:xfrm>
                <a:off x="4814976" y="2956553"/>
                <a:ext cx="190500" cy="1905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67" name="Freeform: Shape 105">
              <a:extLst>
                <a:ext uri="{FF2B5EF4-FFF2-40B4-BE49-F238E27FC236}">
                  <a16:creationId xmlns:a16="http://schemas.microsoft.com/office/drawing/2014/main" id="{F08371E8-54AF-4671-86FE-82A160DD4422}"/>
                </a:ext>
              </a:extLst>
            </p:cNvPr>
            <p:cNvSpPr>
              <a:spLocks/>
            </p:cNvSpPr>
            <p:nvPr/>
          </p:nvSpPr>
          <p:spPr bwMode="auto">
            <a:xfrm>
              <a:off x="9292696" y="1662033"/>
              <a:ext cx="367439" cy="367440"/>
            </a:xfrm>
            <a:custGeom>
              <a:avLst/>
              <a:gdLst>
                <a:gd name="T0" fmla="*/ 8330 w 16095"/>
                <a:gd name="T1" fmla="*/ 13155 h 16095"/>
                <a:gd name="T2" fmla="*/ 8153 w 16095"/>
                <a:gd name="T3" fmla="*/ 13120 h 16095"/>
                <a:gd name="T4" fmla="*/ 5125 w 16095"/>
                <a:gd name="T5" fmla="*/ 12104 h 16095"/>
                <a:gd name="T6" fmla="*/ 5125 w 16095"/>
                <a:gd name="T7" fmla="*/ 12104 h 16095"/>
                <a:gd name="T8" fmla="*/ 4694 w 16095"/>
                <a:gd name="T9" fmla="*/ 11707 h 16095"/>
                <a:gd name="T10" fmla="*/ 1577 w 16095"/>
                <a:gd name="T11" fmla="*/ 10451 h 16095"/>
                <a:gd name="T12" fmla="*/ 15800 w 16095"/>
                <a:gd name="T13" fmla="*/ 45 h 16095"/>
                <a:gd name="T14" fmla="*/ 15716 w 16095"/>
                <a:gd name="T15" fmla="*/ 15 h 16095"/>
                <a:gd name="T16" fmla="*/ 15627 w 16095"/>
                <a:gd name="T17" fmla="*/ 1 h 16095"/>
                <a:gd name="T18" fmla="*/ 15537 w 16095"/>
                <a:gd name="T19" fmla="*/ 3 h 16095"/>
                <a:gd name="T20" fmla="*/ 15448 w 16095"/>
                <a:gd name="T21" fmla="*/ 21 h 16095"/>
                <a:gd name="T22" fmla="*/ 15362 w 16095"/>
                <a:gd name="T23" fmla="*/ 55 h 16095"/>
                <a:gd name="T24" fmla="*/ 210 w 16095"/>
                <a:gd name="T25" fmla="*/ 10154 h 16095"/>
                <a:gd name="T26" fmla="*/ 145 w 16095"/>
                <a:gd name="T27" fmla="*/ 10209 h 16095"/>
                <a:gd name="T28" fmla="*/ 91 w 16095"/>
                <a:gd name="T29" fmla="*/ 10275 h 16095"/>
                <a:gd name="T30" fmla="*/ 48 w 16095"/>
                <a:gd name="T31" fmla="*/ 10348 h 16095"/>
                <a:gd name="T32" fmla="*/ 18 w 16095"/>
                <a:gd name="T33" fmla="*/ 10428 h 16095"/>
                <a:gd name="T34" fmla="*/ 3 w 16095"/>
                <a:gd name="T35" fmla="*/ 10511 h 16095"/>
                <a:gd name="T36" fmla="*/ 1 w 16095"/>
                <a:gd name="T37" fmla="*/ 10597 h 16095"/>
                <a:gd name="T38" fmla="*/ 15 w 16095"/>
                <a:gd name="T39" fmla="*/ 10682 h 16095"/>
                <a:gd name="T40" fmla="*/ 42 w 16095"/>
                <a:gd name="T41" fmla="*/ 10764 h 16095"/>
                <a:gd name="T42" fmla="*/ 82 w 16095"/>
                <a:gd name="T43" fmla="*/ 10838 h 16095"/>
                <a:gd name="T44" fmla="*/ 134 w 16095"/>
                <a:gd name="T45" fmla="*/ 10904 h 16095"/>
                <a:gd name="T46" fmla="*/ 197 w 16095"/>
                <a:gd name="T47" fmla="*/ 10961 h 16095"/>
                <a:gd name="T48" fmla="*/ 269 w 16095"/>
                <a:gd name="T49" fmla="*/ 11007 h 16095"/>
                <a:gd name="T50" fmla="*/ 6102 w 16095"/>
                <a:gd name="T51" fmla="*/ 15842 h 16095"/>
                <a:gd name="T52" fmla="*/ 6148 w 16095"/>
                <a:gd name="T53" fmla="*/ 15910 h 16095"/>
                <a:gd name="T54" fmla="*/ 6206 w 16095"/>
                <a:gd name="T55" fmla="*/ 15968 h 16095"/>
                <a:gd name="T56" fmla="*/ 6270 w 16095"/>
                <a:gd name="T57" fmla="*/ 16018 h 16095"/>
                <a:gd name="T58" fmla="*/ 6341 w 16095"/>
                <a:gd name="T59" fmla="*/ 16055 h 16095"/>
                <a:gd name="T60" fmla="*/ 6419 w 16095"/>
                <a:gd name="T61" fmla="*/ 16081 h 16095"/>
                <a:gd name="T62" fmla="*/ 6499 w 16095"/>
                <a:gd name="T63" fmla="*/ 16093 h 16095"/>
                <a:gd name="T64" fmla="*/ 6572 w 16095"/>
                <a:gd name="T65" fmla="*/ 16094 h 16095"/>
                <a:gd name="T66" fmla="*/ 6652 w 16095"/>
                <a:gd name="T67" fmla="*/ 16082 h 16095"/>
                <a:gd name="T68" fmla="*/ 6729 w 16095"/>
                <a:gd name="T69" fmla="*/ 16058 h 16095"/>
                <a:gd name="T70" fmla="*/ 6800 w 16095"/>
                <a:gd name="T71" fmla="*/ 16022 h 16095"/>
                <a:gd name="T72" fmla="*/ 6866 w 16095"/>
                <a:gd name="T73" fmla="*/ 15974 h 16095"/>
                <a:gd name="T74" fmla="*/ 6922 w 16095"/>
                <a:gd name="T75" fmla="*/ 15917 h 16095"/>
                <a:gd name="T76" fmla="*/ 6970 w 16095"/>
                <a:gd name="T77" fmla="*/ 15851 h 16095"/>
                <a:gd name="T78" fmla="*/ 12958 w 16095"/>
                <a:gd name="T79" fmla="*/ 16081 h 16095"/>
                <a:gd name="T80" fmla="*/ 13077 w 16095"/>
                <a:gd name="T81" fmla="*/ 16095 h 16095"/>
                <a:gd name="T82" fmla="*/ 13157 w 16095"/>
                <a:gd name="T83" fmla="*/ 16089 h 16095"/>
                <a:gd name="T84" fmla="*/ 13234 w 16095"/>
                <a:gd name="T85" fmla="*/ 16070 h 16095"/>
                <a:gd name="T86" fmla="*/ 13309 w 16095"/>
                <a:gd name="T87" fmla="*/ 16038 h 16095"/>
                <a:gd name="T88" fmla="*/ 13415 w 16095"/>
                <a:gd name="T89" fmla="*/ 15964 h 16095"/>
                <a:gd name="T90" fmla="*/ 13504 w 16095"/>
                <a:gd name="T91" fmla="*/ 15858 h 16095"/>
                <a:gd name="T92" fmla="*/ 13561 w 16095"/>
                <a:gd name="T93" fmla="*/ 15730 h 16095"/>
                <a:gd name="T94" fmla="*/ 16093 w 16095"/>
                <a:gd name="T95" fmla="*/ 548 h 16095"/>
                <a:gd name="T96" fmla="*/ 16093 w 16095"/>
                <a:gd name="T97" fmla="*/ 457 h 16095"/>
                <a:gd name="T98" fmla="*/ 16076 w 16095"/>
                <a:gd name="T99" fmla="*/ 367 h 16095"/>
                <a:gd name="T100" fmla="*/ 16045 w 16095"/>
                <a:gd name="T101" fmla="*/ 284 h 16095"/>
                <a:gd name="T102" fmla="*/ 15997 w 16095"/>
                <a:gd name="T103" fmla="*/ 206 h 16095"/>
                <a:gd name="T104" fmla="*/ 15938 w 16095"/>
                <a:gd name="T105" fmla="*/ 138 h 16095"/>
                <a:gd name="T106" fmla="*/ 15865 w 16095"/>
                <a:gd name="T107" fmla="*/ 80 h 16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095" h="16095">
                  <a:moveTo>
                    <a:pt x="12684" y="14892"/>
                  </a:moveTo>
                  <a:lnTo>
                    <a:pt x="8388" y="13174"/>
                  </a:lnTo>
                  <a:lnTo>
                    <a:pt x="8368" y="13167"/>
                  </a:lnTo>
                  <a:lnTo>
                    <a:pt x="8349" y="13161"/>
                  </a:lnTo>
                  <a:lnTo>
                    <a:pt x="8330" y="13155"/>
                  </a:lnTo>
                  <a:lnTo>
                    <a:pt x="8310" y="13149"/>
                  </a:lnTo>
                  <a:lnTo>
                    <a:pt x="8271" y="13140"/>
                  </a:lnTo>
                  <a:lnTo>
                    <a:pt x="8232" y="13132"/>
                  </a:lnTo>
                  <a:lnTo>
                    <a:pt x="8192" y="13125"/>
                  </a:lnTo>
                  <a:lnTo>
                    <a:pt x="8153" y="13120"/>
                  </a:lnTo>
                  <a:lnTo>
                    <a:pt x="8114" y="13117"/>
                  </a:lnTo>
                  <a:lnTo>
                    <a:pt x="8074" y="13114"/>
                  </a:lnTo>
                  <a:lnTo>
                    <a:pt x="14689" y="2860"/>
                  </a:lnTo>
                  <a:lnTo>
                    <a:pt x="12684" y="14892"/>
                  </a:lnTo>
                  <a:close/>
                  <a:moveTo>
                    <a:pt x="5125" y="12104"/>
                  </a:moveTo>
                  <a:lnTo>
                    <a:pt x="5123" y="12102"/>
                  </a:lnTo>
                  <a:lnTo>
                    <a:pt x="5121" y="12099"/>
                  </a:lnTo>
                  <a:lnTo>
                    <a:pt x="14648" y="1902"/>
                  </a:lnTo>
                  <a:lnTo>
                    <a:pt x="6527" y="14558"/>
                  </a:lnTo>
                  <a:lnTo>
                    <a:pt x="5125" y="12104"/>
                  </a:lnTo>
                  <a:close/>
                  <a:moveTo>
                    <a:pt x="1577" y="10451"/>
                  </a:moveTo>
                  <a:lnTo>
                    <a:pt x="13234" y="2679"/>
                  </a:lnTo>
                  <a:lnTo>
                    <a:pt x="4759" y="11751"/>
                  </a:lnTo>
                  <a:lnTo>
                    <a:pt x="4726" y="11729"/>
                  </a:lnTo>
                  <a:lnTo>
                    <a:pt x="4694" y="11707"/>
                  </a:lnTo>
                  <a:lnTo>
                    <a:pt x="4678" y="11697"/>
                  </a:lnTo>
                  <a:lnTo>
                    <a:pt x="4661" y="11687"/>
                  </a:lnTo>
                  <a:lnTo>
                    <a:pt x="4643" y="11677"/>
                  </a:lnTo>
                  <a:lnTo>
                    <a:pt x="4625" y="11669"/>
                  </a:lnTo>
                  <a:lnTo>
                    <a:pt x="1577" y="10451"/>
                  </a:lnTo>
                  <a:close/>
                  <a:moveTo>
                    <a:pt x="15865" y="80"/>
                  </a:moveTo>
                  <a:lnTo>
                    <a:pt x="15850" y="70"/>
                  </a:lnTo>
                  <a:lnTo>
                    <a:pt x="15833" y="61"/>
                  </a:lnTo>
                  <a:lnTo>
                    <a:pt x="15817" y="53"/>
                  </a:lnTo>
                  <a:lnTo>
                    <a:pt x="15800" y="45"/>
                  </a:lnTo>
                  <a:lnTo>
                    <a:pt x="15784" y="38"/>
                  </a:lnTo>
                  <a:lnTo>
                    <a:pt x="15767" y="31"/>
                  </a:lnTo>
                  <a:lnTo>
                    <a:pt x="15750" y="25"/>
                  </a:lnTo>
                  <a:lnTo>
                    <a:pt x="15733" y="20"/>
                  </a:lnTo>
                  <a:lnTo>
                    <a:pt x="15716" y="15"/>
                  </a:lnTo>
                  <a:lnTo>
                    <a:pt x="15698" y="11"/>
                  </a:lnTo>
                  <a:lnTo>
                    <a:pt x="15681" y="8"/>
                  </a:lnTo>
                  <a:lnTo>
                    <a:pt x="15662" y="5"/>
                  </a:lnTo>
                  <a:lnTo>
                    <a:pt x="15645" y="3"/>
                  </a:lnTo>
                  <a:lnTo>
                    <a:pt x="15627" y="1"/>
                  </a:lnTo>
                  <a:lnTo>
                    <a:pt x="15609" y="0"/>
                  </a:lnTo>
                  <a:lnTo>
                    <a:pt x="15592" y="0"/>
                  </a:lnTo>
                  <a:lnTo>
                    <a:pt x="15574" y="0"/>
                  </a:lnTo>
                  <a:lnTo>
                    <a:pt x="15556" y="1"/>
                  </a:lnTo>
                  <a:lnTo>
                    <a:pt x="15537" y="3"/>
                  </a:lnTo>
                  <a:lnTo>
                    <a:pt x="15520" y="5"/>
                  </a:lnTo>
                  <a:lnTo>
                    <a:pt x="15501" y="8"/>
                  </a:lnTo>
                  <a:lnTo>
                    <a:pt x="15483" y="12"/>
                  </a:lnTo>
                  <a:lnTo>
                    <a:pt x="15465" y="16"/>
                  </a:lnTo>
                  <a:lnTo>
                    <a:pt x="15448" y="21"/>
                  </a:lnTo>
                  <a:lnTo>
                    <a:pt x="15430" y="26"/>
                  </a:lnTo>
                  <a:lnTo>
                    <a:pt x="15413" y="32"/>
                  </a:lnTo>
                  <a:lnTo>
                    <a:pt x="15396" y="39"/>
                  </a:lnTo>
                  <a:lnTo>
                    <a:pt x="15379" y="47"/>
                  </a:lnTo>
                  <a:lnTo>
                    <a:pt x="15362" y="55"/>
                  </a:lnTo>
                  <a:lnTo>
                    <a:pt x="15346" y="64"/>
                  </a:lnTo>
                  <a:lnTo>
                    <a:pt x="15329" y="74"/>
                  </a:lnTo>
                  <a:lnTo>
                    <a:pt x="15313" y="84"/>
                  </a:lnTo>
                  <a:lnTo>
                    <a:pt x="224" y="10144"/>
                  </a:lnTo>
                  <a:lnTo>
                    <a:pt x="210" y="10154"/>
                  </a:lnTo>
                  <a:lnTo>
                    <a:pt x="196" y="10164"/>
                  </a:lnTo>
                  <a:lnTo>
                    <a:pt x="182" y="10175"/>
                  </a:lnTo>
                  <a:lnTo>
                    <a:pt x="169" y="10186"/>
                  </a:lnTo>
                  <a:lnTo>
                    <a:pt x="157" y="10197"/>
                  </a:lnTo>
                  <a:lnTo>
                    <a:pt x="145" y="10209"/>
                  </a:lnTo>
                  <a:lnTo>
                    <a:pt x="133" y="10222"/>
                  </a:lnTo>
                  <a:lnTo>
                    <a:pt x="122" y="10234"/>
                  </a:lnTo>
                  <a:lnTo>
                    <a:pt x="111" y="10247"/>
                  </a:lnTo>
                  <a:lnTo>
                    <a:pt x="100" y="10262"/>
                  </a:lnTo>
                  <a:lnTo>
                    <a:pt x="91" y="10275"/>
                  </a:lnTo>
                  <a:lnTo>
                    <a:pt x="80" y="10289"/>
                  </a:lnTo>
                  <a:lnTo>
                    <a:pt x="71" y="10304"/>
                  </a:lnTo>
                  <a:lnTo>
                    <a:pt x="63" y="10318"/>
                  </a:lnTo>
                  <a:lnTo>
                    <a:pt x="55" y="10333"/>
                  </a:lnTo>
                  <a:lnTo>
                    <a:pt x="48" y="10348"/>
                  </a:lnTo>
                  <a:lnTo>
                    <a:pt x="41" y="10363"/>
                  </a:lnTo>
                  <a:lnTo>
                    <a:pt x="34" y="10379"/>
                  </a:lnTo>
                  <a:lnTo>
                    <a:pt x="29" y="10395"/>
                  </a:lnTo>
                  <a:lnTo>
                    <a:pt x="23" y="10411"/>
                  </a:lnTo>
                  <a:lnTo>
                    <a:pt x="18" y="10428"/>
                  </a:lnTo>
                  <a:lnTo>
                    <a:pt x="14" y="10444"/>
                  </a:lnTo>
                  <a:lnTo>
                    <a:pt x="10" y="10460"/>
                  </a:lnTo>
                  <a:lnTo>
                    <a:pt x="7" y="10477"/>
                  </a:lnTo>
                  <a:lnTo>
                    <a:pt x="5" y="10494"/>
                  </a:lnTo>
                  <a:lnTo>
                    <a:pt x="3" y="10511"/>
                  </a:lnTo>
                  <a:lnTo>
                    <a:pt x="1" y="10528"/>
                  </a:lnTo>
                  <a:lnTo>
                    <a:pt x="0" y="10545"/>
                  </a:lnTo>
                  <a:lnTo>
                    <a:pt x="0" y="10562"/>
                  </a:lnTo>
                  <a:lnTo>
                    <a:pt x="0" y="10579"/>
                  </a:lnTo>
                  <a:lnTo>
                    <a:pt x="1" y="10597"/>
                  </a:lnTo>
                  <a:lnTo>
                    <a:pt x="3" y="10614"/>
                  </a:lnTo>
                  <a:lnTo>
                    <a:pt x="5" y="10632"/>
                  </a:lnTo>
                  <a:lnTo>
                    <a:pt x="8" y="10649"/>
                  </a:lnTo>
                  <a:lnTo>
                    <a:pt x="11" y="10666"/>
                  </a:lnTo>
                  <a:lnTo>
                    <a:pt x="15" y="10682"/>
                  </a:lnTo>
                  <a:lnTo>
                    <a:pt x="19" y="10699"/>
                  </a:lnTo>
                  <a:lnTo>
                    <a:pt x="24" y="10715"/>
                  </a:lnTo>
                  <a:lnTo>
                    <a:pt x="29" y="10731"/>
                  </a:lnTo>
                  <a:lnTo>
                    <a:pt x="35" y="10747"/>
                  </a:lnTo>
                  <a:lnTo>
                    <a:pt x="42" y="10764"/>
                  </a:lnTo>
                  <a:lnTo>
                    <a:pt x="49" y="10779"/>
                  </a:lnTo>
                  <a:lnTo>
                    <a:pt x="56" y="10794"/>
                  </a:lnTo>
                  <a:lnTo>
                    <a:pt x="64" y="10809"/>
                  </a:lnTo>
                  <a:lnTo>
                    <a:pt x="73" y="10824"/>
                  </a:lnTo>
                  <a:lnTo>
                    <a:pt x="82" y="10838"/>
                  </a:lnTo>
                  <a:lnTo>
                    <a:pt x="92" y="10852"/>
                  </a:lnTo>
                  <a:lnTo>
                    <a:pt x="102" y="10865"/>
                  </a:lnTo>
                  <a:lnTo>
                    <a:pt x="112" y="10878"/>
                  </a:lnTo>
                  <a:lnTo>
                    <a:pt x="123" y="10891"/>
                  </a:lnTo>
                  <a:lnTo>
                    <a:pt x="134" y="10904"/>
                  </a:lnTo>
                  <a:lnTo>
                    <a:pt x="146" y="10916"/>
                  </a:lnTo>
                  <a:lnTo>
                    <a:pt x="158" y="10929"/>
                  </a:lnTo>
                  <a:lnTo>
                    <a:pt x="171" y="10940"/>
                  </a:lnTo>
                  <a:lnTo>
                    <a:pt x="183" y="10951"/>
                  </a:lnTo>
                  <a:lnTo>
                    <a:pt x="197" y="10961"/>
                  </a:lnTo>
                  <a:lnTo>
                    <a:pt x="210" y="10972"/>
                  </a:lnTo>
                  <a:lnTo>
                    <a:pt x="224" y="10981"/>
                  </a:lnTo>
                  <a:lnTo>
                    <a:pt x="239" y="10990"/>
                  </a:lnTo>
                  <a:lnTo>
                    <a:pt x="253" y="10999"/>
                  </a:lnTo>
                  <a:lnTo>
                    <a:pt x="269" y="11007"/>
                  </a:lnTo>
                  <a:lnTo>
                    <a:pt x="285" y="11015"/>
                  </a:lnTo>
                  <a:lnTo>
                    <a:pt x="300" y="11022"/>
                  </a:lnTo>
                  <a:lnTo>
                    <a:pt x="316" y="11029"/>
                  </a:lnTo>
                  <a:lnTo>
                    <a:pt x="4251" y="12603"/>
                  </a:lnTo>
                  <a:lnTo>
                    <a:pt x="6102" y="15842"/>
                  </a:lnTo>
                  <a:lnTo>
                    <a:pt x="6110" y="15856"/>
                  </a:lnTo>
                  <a:lnTo>
                    <a:pt x="6119" y="15870"/>
                  </a:lnTo>
                  <a:lnTo>
                    <a:pt x="6128" y="15884"/>
                  </a:lnTo>
                  <a:lnTo>
                    <a:pt x="6138" y="15897"/>
                  </a:lnTo>
                  <a:lnTo>
                    <a:pt x="6148" y="15910"/>
                  </a:lnTo>
                  <a:lnTo>
                    <a:pt x="6159" y="15922"/>
                  </a:lnTo>
                  <a:lnTo>
                    <a:pt x="6170" y="15934"/>
                  </a:lnTo>
                  <a:lnTo>
                    <a:pt x="6181" y="15946"/>
                  </a:lnTo>
                  <a:lnTo>
                    <a:pt x="6194" y="15957"/>
                  </a:lnTo>
                  <a:lnTo>
                    <a:pt x="6206" y="15968"/>
                  </a:lnTo>
                  <a:lnTo>
                    <a:pt x="6218" y="15979"/>
                  </a:lnTo>
                  <a:lnTo>
                    <a:pt x="6230" y="15989"/>
                  </a:lnTo>
                  <a:lnTo>
                    <a:pt x="6243" y="15999"/>
                  </a:lnTo>
                  <a:lnTo>
                    <a:pt x="6257" y="16008"/>
                  </a:lnTo>
                  <a:lnTo>
                    <a:pt x="6270" y="16018"/>
                  </a:lnTo>
                  <a:lnTo>
                    <a:pt x="6284" y="16026"/>
                  </a:lnTo>
                  <a:lnTo>
                    <a:pt x="6298" y="16034"/>
                  </a:lnTo>
                  <a:lnTo>
                    <a:pt x="6312" y="16041"/>
                  </a:lnTo>
                  <a:lnTo>
                    <a:pt x="6326" y="16048"/>
                  </a:lnTo>
                  <a:lnTo>
                    <a:pt x="6341" y="16055"/>
                  </a:lnTo>
                  <a:lnTo>
                    <a:pt x="6357" y="16061"/>
                  </a:lnTo>
                  <a:lnTo>
                    <a:pt x="6372" y="16067"/>
                  </a:lnTo>
                  <a:lnTo>
                    <a:pt x="6388" y="16072"/>
                  </a:lnTo>
                  <a:lnTo>
                    <a:pt x="6403" y="16076"/>
                  </a:lnTo>
                  <a:lnTo>
                    <a:pt x="6419" y="16081"/>
                  </a:lnTo>
                  <a:lnTo>
                    <a:pt x="6435" y="16084"/>
                  </a:lnTo>
                  <a:lnTo>
                    <a:pt x="6451" y="16087"/>
                  </a:lnTo>
                  <a:lnTo>
                    <a:pt x="6467" y="16090"/>
                  </a:lnTo>
                  <a:lnTo>
                    <a:pt x="6483" y="16092"/>
                  </a:lnTo>
                  <a:lnTo>
                    <a:pt x="6499" y="16093"/>
                  </a:lnTo>
                  <a:lnTo>
                    <a:pt x="6516" y="16094"/>
                  </a:lnTo>
                  <a:lnTo>
                    <a:pt x="6533" y="16095"/>
                  </a:lnTo>
                  <a:lnTo>
                    <a:pt x="6539" y="16095"/>
                  </a:lnTo>
                  <a:lnTo>
                    <a:pt x="6555" y="16095"/>
                  </a:lnTo>
                  <a:lnTo>
                    <a:pt x="6572" y="16094"/>
                  </a:lnTo>
                  <a:lnTo>
                    <a:pt x="6588" y="16093"/>
                  </a:lnTo>
                  <a:lnTo>
                    <a:pt x="6604" y="16091"/>
                  </a:lnTo>
                  <a:lnTo>
                    <a:pt x="6620" y="16088"/>
                  </a:lnTo>
                  <a:lnTo>
                    <a:pt x="6636" y="16085"/>
                  </a:lnTo>
                  <a:lnTo>
                    <a:pt x="6652" y="16082"/>
                  </a:lnTo>
                  <a:lnTo>
                    <a:pt x="6667" y="16078"/>
                  </a:lnTo>
                  <a:lnTo>
                    <a:pt x="6683" y="16074"/>
                  </a:lnTo>
                  <a:lnTo>
                    <a:pt x="6699" y="16069"/>
                  </a:lnTo>
                  <a:lnTo>
                    <a:pt x="6714" y="16063"/>
                  </a:lnTo>
                  <a:lnTo>
                    <a:pt x="6729" y="16058"/>
                  </a:lnTo>
                  <a:lnTo>
                    <a:pt x="6743" y="16051"/>
                  </a:lnTo>
                  <a:lnTo>
                    <a:pt x="6758" y="16045"/>
                  </a:lnTo>
                  <a:lnTo>
                    <a:pt x="6772" y="16037"/>
                  </a:lnTo>
                  <a:lnTo>
                    <a:pt x="6786" y="16030"/>
                  </a:lnTo>
                  <a:lnTo>
                    <a:pt x="6800" y="16022"/>
                  </a:lnTo>
                  <a:lnTo>
                    <a:pt x="6813" y="16013"/>
                  </a:lnTo>
                  <a:lnTo>
                    <a:pt x="6827" y="16003"/>
                  </a:lnTo>
                  <a:lnTo>
                    <a:pt x="6840" y="15994"/>
                  </a:lnTo>
                  <a:lnTo>
                    <a:pt x="6852" y="15984"/>
                  </a:lnTo>
                  <a:lnTo>
                    <a:pt x="6866" y="15974"/>
                  </a:lnTo>
                  <a:lnTo>
                    <a:pt x="6878" y="15963"/>
                  </a:lnTo>
                  <a:lnTo>
                    <a:pt x="6889" y="15952"/>
                  </a:lnTo>
                  <a:lnTo>
                    <a:pt x="6901" y="15941"/>
                  </a:lnTo>
                  <a:lnTo>
                    <a:pt x="6912" y="15929"/>
                  </a:lnTo>
                  <a:lnTo>
                    <a:pt x="6922" y="15917"/>
                  </a:lnTo>
                  <a:lnTo>
                    <a:pt x="6933" y="15904"/>
                  </a:lnTo>
                  <a:lnTo>
                    <a:pt x="6943" y="15891"/>
                  </a:lnTo>
                  <a:lnTo>
                    <a:pt x="6952" y="15878"/>
                  </a:lnTo>
                  <a:lnTo>
                    <a:pt x="6961" y="15864"/>
                  </a:lnTo>
                  <a:lnTo>
                    <a:pt x="6970" y="15851"/>
                  </a:lnTo>
                  <a:lnTo>
                    <a:pt x="8014" y="14108"/>
                  </a:lnTo>
                  <a:lnTo>
                    <a:pt x="12890" y="16059"/>
                  </a:lnTo>
                  <a:lnTo>
                    <a:pt x="12913" y="16067"/>
                  </a:lnTo>
                  <a:lnTo>
                    <a:pt x="12936" y="16074"/>
                  </a:lnTo>
                  <a:lnTo>
                    <a:pt x="12958" y="16081"/>
                  </a:lnTo>
                  <a:lnTo>
                    <a:pt x="12983" y="16086"/>
                  </a:lnTo>
                  <a:lnTo>
                    <a:pt x="13006" y="16090"/>
                  </a:lnTo>
                  <a:lnTo>
                    <a:pt x="13030" y="16093"/>
                  </a:lnTo>
                  <a:lnTo>
                    <a:pt x="13053" y="16094"/>
                  </a:lnTo>
                  <a:lnTo>
                    <a:pt x="13077" y="16095"/>
                  </a:lnTo>
                  <a:lnTo>
                    <a:pt x="13093" y="16095"/>
                  </a:lnTo>
                  <a:lnTo>
                    <a:pt x="13109" y="16094"/>
                  </a:lnTo>
                  <a:lnTo>
                    <a:pt x="13124" y="16093"/>
                  </a:lnTo>
                  <a:lnTo>
                    <a:pt x="13141" y="16091"/>
                  </a:lnTo>
                  <a:lnTo>
                    <a:pt x="13157" y="16089"/>
                  </a:lnTo>
                  <a:lnTo>
                    <a:pt x="13173" y="16086"/>
                  </a:lnTo>
                  <a:lnTo>
                    <a:pt x="13188" y="16083"/>
                  </a:lnTo>
                  <a:lnTo>
                    <a:pt x="13204" y="16079"/>
                  </a:lnTo>
                  <a:lnTo>
                    <a:pt x="13219" y="16075"/>
                  </a:lnTo>
                  <a:lnTo>
                    <a:pt x="13234" y="16070"/>
                  </a:lnTo>
                  <a:lnTo>
                    <a:pt x="13250" y="16064"/>
                  </a:lnTo>
                  <a:lnTo>
                    <a:pt x="13265" y="16059"/>
                  </a:lnTo>
                  <a:lnTo>
                    <a:pt x="13279" y="16052"/>
                  </a:lnTo>
                  <a:lnTo>
                    <a:pt x="13294" y="16046"/>
                  </a:lnTo>
                  <a:lnTo>
                    <a:pt x="13309" y="16038"/>
                  </a:lnTo>
                  <a:lnTo>
                    <a:pt x="13324" y="16031"/>
                  </a:lnTo>
                  <a:lnTo>
                    <a:pt x="13348" y="16016"/>
                  </a:lnTo>
                  <a:lnTo>
                    <a:pt x="13371" y="15999"/>
                  </a:lnTo>
                  <a:lnTo>
                    <a:pt x="13394" y="15982"/>
                  </a:lnTo>
                  <a:lnTo>
                    <a:pt x="13415" y="15964"/>
                  </a:lnTo>
                  <a:lnTo>
                    <a:pt x="13435" y="15945"/>
                  </a:lnTo>
                  <a:lnTo>
                    <a:pt x="13454" y="15924"/>
                  </a:lnTo>
                  <a:lnTo>
                    <a:pt x="13473" y="15903"/>
                  </a:lnTo>
                  <a:lnTo>
                    <a:pt x="13489" y="15881"/>
                  </a:lnTo>
                  <a:lnTo>
                    <a:pt x="13504" y="15858"/>
                  </a:lnTo>
                  <a:lnTo>
                    <a:pt x="13518" y="15833"/>
                  </a:lnTo>
                  <a:lnTo>
                    <a:pt x="13531" y="15808"/>
                  </a:lnTo>
                  <a:lnTo>
                    <a:pt x="13542" y="15783"/>
                  </a:lnTo>
                  <a:lnTo>
                    <a:pt x="13552" y="15757"/>
                  </a:lnTo>
                  <a:lnTo>
                    <a:pt x="13561" y="15730"/>
                  </a:lnTo>
                  <a:lnTo>
                    <a:pt x="13568" y="15703"/>
                  </a:lnTo>
                  <a:lnTo>
                    <a:pt x="13573" y="15675"/>
                  </a:lnTo>
                  <a:lnTo>
                    <a:pt x="16088" y="585"/>
                  </a:lnTo>
                  <a:lnTo>
                    <a:pt x="16091" y="567"/>
                  </a:lnTo>
                  <a:lnTo>
                    <a:pt x="16093" y="548"/>
                  </a:lnTo>
                  <a:lnTo>
                    <a:pt x="16094" y="530"/>
                  </a:lnTo>
                  <a:lnTo>
                    <a:pt x="16095" y="512"/>
                  </a:lnTo>
                  <a:lnTo>
                    <a:pt x="16095" y="493"/>
                  </a:lnTo>
                  <a:lnTo>
                    <a:pt x="16094" y="475"/>
                  </a:lnTo>
                  <a:lnTo>
                    <a:pt x="16093" y="457"/>
                  </a:lnTo>
                  <a:lnTo>
                    <a:pt x="16091" y="439"/>
                  </a:lnTo>
                  <a:lnTo>
                    <a:pt x="16088" y="420"/>
                  </a:lnTo>
                  <a:lnTo>
                    <a:pt x="16085" y="402"/>
                  </a:lnTo>
                  <a:lnTo>
                    <a:pt x="16081" y="385"/>
                  </a:lnTo>
                  <a:lnTo>
                    <a:pt x="16076" y="367"/>
                  </a:lnTo>
                  <a:lnTo>
                    <a:pt x="16071" y="350"/>
                  </a:lnTo>
                  <a:lnTo>
                    <a:pt x="16066" y="333"/>
                  </a:lnTo>
                  <a:lnTo>
                    <a:pt x="16059" y="317"/>
                  </a:lnTo>
                  <a:lnTo>
                    <a:pt x="16052" y="300"/>
                  </a:lnTo>
                  <a:lnTo>
                    <a:pt x="16045" y="284"/>
                  </a:lnTo>
                  <a:lnTo>
                    <a:pt x="16037" y="268"/>
                  </a:lnTo>
                  <a:lnTo>
                    <a:pt x="16028" y="251"/>
                  </a:lnTo>
                  <a:lnTo>
                    <a:pt x="16019" y="236"/>
                  </a:lnTo>
                  <a:lnTo>
                    <a:pt x="16008" y="221"/>
                  </a:lnTo>
                  <a:lnTo>
                    <a:pt x="15997" y="206"/>
                  </a:lnTo>
                  <a:lnTo>
                    <a:pt x="15987" y="192"/>
                  </a:lnTo>
                  <a:lnTo>
                    <a:pt x="15975" y="178"/>
                  </a:lnTo>
                  <a:lnTo>
                    <a:pt x="15963" y="164"/>
                  </a:lnTo>
                  <a:lnTo>
                    <a:pt x="15951" y="151"/>
                  </a:lnTo>
                  <a:lnTo>
                    <a:pt x="15938" y="138"/>
                  </a:lnTo>
                  <a:lnTo>
                    <a:pt x="15924" y="126"/>
                  </a:lnTo>
                  <a:lnTo>
                    <a:pt x="15910" y="114"/>
                  </a:lnTo>
                  <a:lnTo>
                    <a:pt x="15896" y="102"/>
                  </a:lnTo>
                  <a:lnTo>
                    <a:pt x="15881" y="92"/>
                  </a:lnTo>
                  <a:lnTo>
                    <a:pt x="15865" y="80"/>
                  </a:lnTo>
                  <a:close/>
                </a:path>
              </a:pathLst>
            </a:custGeom>
            <a:solidFill>
              <a:schemeClr val="bg1"/>
            </a:solidFill>
            <a:ln>
              <a:noFill/>
            </a:ln>
          </p:spPr>
          <p:txBody>
            <a:bodyPr anchor="ctr"/>
            <a:lstStyle/>
            <a:p>
              <a:pPr algn="ctr"/>
              <a:endParaRPr/>
            </a:p>
          </p:txBody>
        </p:sp>
      </p:grpSp>
      <p:pic>
        <p:nvPicPr>
          <p:cNvPr id="42" name="图片 41"/>
          <p:cNvPicPr>
            <a:picLocks noChangeAspect="1"/>
          </p:cNvPicPr>
          <p:nvPr/>
        </p:nvPicPr>
        <p:blipFill>
          <a:blip r:embed="rId12"/>
          <a:stretch>
            <a:fillRect/>
          </a:stretch>
        </p:blipFill>
        <p:spPr>
          <a:xfrm>
            <a:off x="9490509" y="-125192"/>
            <a:ext cx="1440710" cy="2025434"/>
          </a:xfrm>
          <a:prstGeom prst="rect">
            <a:avLst/>
          </a:prstGeom>
        </p:spPr>
      </p:pic>
    </p:spTree>
    <p:extLst>
      <p:ext uri="{BB962C8B-B14F-4D97-AF65-F5344CB8AC3E}">
        <p14:creationId xmlns:p14="http://schemas.microsoft.com/office/powerpoint/2010/main" val="155731288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8988" y="2921168"/>
            <a:ext cx="7109639" cy="1015663"/>
          </a:xfrm>
          <a:prstGeom prst="rect">
            <a:avLst/>
          </a:prstGeom>
        </p:spPr>
        <p:txBody>
          <a:bodyPr wrap="none">
            <a:spAutoFit/>
          </a:bodyPr>
          <a:lstStyle/>
          <a:p>
            <a:r>
              <a:rPr lang="zh-CN" altLang="en-US" sz="6000" b="1" kern="0" dirty="0">
                <a:solidFill>
                  <a:srgbClr val="000000"/>
                </a:solidFill>
                <a:effectLst>
                  <a:outerShdw blurRad="38100" dist="38100" dir="2700000" algn="tl">
                    <a:srgbClr val="000000"/>
                  </a:outerShdw>
                </a:effectLst>
                <a:sym typeface="+mn-ea"/>
              </a:rPr>
              <a:t>小组</a:t>
            </a:r>
            <a:r>
              <a:rPr lang="zh-CN" altLang="en-US" sz="6000" b="1" kern="0" dirty="0">
                <a:effectLst>
                  <a:outerShdw blurRad="38100" dist="38100" dir="2700000" algn="tl">
                    <a:srgbClr val="000000"/>
                  </a:outerShdw>
                </a:effectLst>
                <a:sym typeface="+mn-ea"/>
              </a:rPr>
              <a:t>成员分工及评价</a:t>
            </a:r>
          </a:p>
        </p:txBody>
      </p:sp>
      <p:sp>
        <p:nvSpPr>
          <p:cNvPr id="3" name="矩形 2"/>
          <p:cNvSpPr/>
          <p:nvPr/>
        </p:nvSpPr>
        <p:spPr>
          <a:xfrm>
            <a:off x="353106" y="4091402"/>
            <a:ext cx="8798012" cy="3046988"/>
          </a:xfrm>
          <a:prstGeom prst="rect">
            <a:avLst/>
          </a:prstGeom>
        </p:spPr>
        <p:txBody>
          <a:bodyPr wrap="square">
            <a:spAutoFit/>
          </a:bodyPr>
          <a:lstStyle/>
          <a:p>
            <a:r>
              <a:rPr lang="zh-CN" altLang="en-US" sz="3200" dirty="0">
                <a:sym typeface="+mn-ea"/>
              </a:rPr>
              <a:t>王华怿</a:t>
            </a:r>
            <a:r>
              <a:rPr lang="en-US" altLang="zh-CN" sz="3200" dirty="0">
                <a:sym typeface="+mn-ea"/>
              </a:rPr>
              <a:t>: </a:t>
            </a:r>
            <a:r>
              <a:rPr lang="zh-CN" altLang="en-US" sz="2400" dirty="0">
                <a:sym typeface="+mn-ea"/>
              </a:rPr>
              <a:t>需求计划书的编写、数据流程图、</a:t>
            </a:r>
            <a:r>
              <a:rPr lang="en-US" altLang="zh-CN" sz="2400" dirty="0">
                <a:sym typeface="+mn-ea"/>
              </a:rPr>
              <a:t>ER</a:t>
            </a:r>
            <a:r>
              <a:rPr lang="zh-CN" altLang="en-US" sz="2400" dirty="0">
                <a:sym typeface="+mn-ea"/>
              </a:rPr>
              <a:t>图的绘画 </a:t>
            </a:r>
            <a:r>
              <a:rPr lang="en-US" altLang="zh-CN" sz="2400" dirty="0">
                <a:sym typeface="+mn-ea"/>
              </a:rPr>
              <a:t>91</a:t>
            </a:r>
            <a:endParaRPr lang="en-US" altLang="zh-CN" sz="3200" dirty="0">
              <a:sym typeface="+mn-ea"/>
            </a:endParaRPr>
          </a:p>
          <a:p>
            <a:endParaRPr lang="zh-CN" altLang="en-US" sz="3200" dirty="0"/>
          </a:p>
          <a:p>
            <a:r>
              <a:rPr lang="zh-CN" altLang="en-US" sz="3200" dirty="0">
                <a:sym typeface="+mn-ea"/>
              </a:rPr>
              <a:t>吴帅毅</a:t>
            </a:r>
            <a:r>
              <a:rPr lang="en-US" altLang="zh-CN" sz="3200" dirty="0">
                <a:sym typeface="+mn-ea"/>
              </a:rPr>
              <a:t>: </a:t>
            </a:r>
            <a:r>
              <a:rPr lang="zh-CN" altLang="en-US" sz="2400" dirty="0">
                <a:sym typeface="+mn-ea"/>
              </a:rPr>
              <a:t>需求计划书的修改、</a:t>
            </a:r>
            <a:r>
              <a:rPr lang="en-US" altLang="zh-CN" sz="2400" dirty="0">
                <a:sym typeface="+mn-ea"/>
              </a:rPr>
              <a:t> PPT</a:t>
            </a:r>
            <a:r>
              <a:rPr lang="zh-CN" altLang="en-US" sz="2400" dirty="0">
                <a:sym typeface="+mn-ea"/>
              </a:rPr>
              <a:t>的制作 、会议的记录 </a:t>
            </a:r>
            <a:r>
              <a:rPr lang="en-US" altLang="zh-CN" sz="2400" dirty="0">
                <a:sym typeface="+mn-ea"/>
              </a:rPr>
              <a:t>89</a:t>
            </a:r>
          </a:p>
          <a:p>
            <a:endParaRPr lang="zh-CN" altLang="en-US" sz="3200" dirty="0"/>
          </a:p>
          <a:p>
            <a:r>
              <a:rPr lang="zh-CN" altLang="en-US" sz="3200" dirty="0">
                <a:sym typeface="+mn-ea"/>
              </a:rPr>
              <a:t>王仕杰</a:t>
            </a:r>
            <a:r>
              <a:rPr lang="en-US" altLang="zh-CN" sz="3200" dirty="0">
                <a:sym typeface="+mn-ea"/>
              </a:rPr>
              <a:t>: </a:t>
            </a:r>
            <a:r>
              <a:rPr lang="zh-CN" altLang="en-US" sz="2400" dirty="0">
                <a:sym typeface="+mn-ea"/>
              </a:rPr>
              <a:t>需求计划书的编写、项目计划书的修改 </a:t>
            </a:r>
            <a:r>
              <a:rPr lang="en-US" altLang="zh-CN" sz="2400" dirty="0">
                <a:sym typeface="+mn-ea"/>
              </a:rPr>
              <a:t>88</a:t>
            </a:r>
          </a:p>
          <a:p>
            <a:endParaRPr lang="en-US" altLang="zh-CN" sz="3200" dirty="0">
              <a:sym typeface="+mn-ea"/>
            </a:endParaRPr>
          </a:p>
        </p:txBody>
      </p:sp>
      <p:sp>
        <p:nvSpPr>
          <p:cNvPr id="5" name="矩形 4">
            <a:extLst>
              <a:ext uri="{FF2B5EF4-FFF2-40B4-BE49-F238E27FC236}">
                <a16:creationId xmlns:a16="http://schemas.microsoft.com/office/drawing/2014/main" id="{57C413AB-BDA5-4BB2-8AD5-80DF6F12B7EC}"/>
              </a:ext>
            </a:extLst>
          </p:cNvPr>
          <p:cNvSpPr/>
          <p:nvPr/>
        </p:nvSpPr>
        <p:spPr>
          <a:xfrm>
            <a:off x="138988" y="287542"/>
            <a:ext cx="7109639" cy="1015663"/>
          </a:xfrm>
          <a:prstGeom prst="rect">
            <a:avLst/>
          </a:prstGeom>
        </p:spPr>
        <p:txBody>
          <a:bodyPr wrap="square">
            <a:spAutoFit/>
          </a:bodyPr>
          <a:lstStyle/>
          <a:p>
            <a:pPr lvl="0"/>
            <a:r>
              <a:rPr lang="zh-CN" altLang="en-US" sz="6000" b="1" kern="0" dirty="0">
                <a:solidFill>
                  <a:srgbClr val="000000"/>
                </a:solidFill>
                <a:effectLst>
                  <a:outerShdw blurRad="38100" dist="38100" dir="2700000" algn="tl">
                    <a:srgbClr val="000000"/>
                  </a:outerShdw>
                </a:effectLst>
                <a:sym typeface="+mn-ea"/>
              </a:rPr>
              <a:t>当前阶段里程碑评审</a:t>
            </a:r>
          </a:p>
        </p:txBody>
      </p:sp>
      <p:sp>
        <p:nvSpPr>
          <p:cNvPr id="7" name="文本框 6">
            <a:extLst>
              <a:ext uri="{FF2B5EF4-FFF2-40B4-BE49-F238E27FC236}">
                <a16:creationId xmlns:a16="http://schemas.microsoft.com/office/drawing/2014/main" id="{58565CA1-377E-4A1A-8304-91AAB6C8886E}"/>
              </a:ext>
            </a:extLst>
          </p:cNvPr>
          <p:cNvSpPr txBox="1"/>
          <p:nvPr/>
        </p:nvSpPr>
        <p:spPr>
          <a:xfrm>
            <a:off x="138988" y="1434765"/>
            <a:ext cx="8416086" cy="1223284"/>
          </a:xfrm>
          <a:prstGeom prst="rect">
            <a:avLst/>
          </a:prstGeom>
          <a:noFill/>
        </p:spPr>
        <p:txBody>
          <a:bodyPr wrap="none" rtlCol="0" anchor="ctr">
            <a:spAutoFit/>
          </a:bodyPr>
          <a:lstStyle/>
          <a:p>
            <a:pPr>
              <a:lnSpc>
                <a:spcPct val="120000"/>
              </a:lnSpc>
            </a:pPr>
            <a:r>
              <a:rPr lang="zh-CN" altLang="en-US" sz="3200" dirty="0"/>
              <a:t>当前阶段里程碑为提交</a:t>
            </a:r>
            <a:r>
              <a:rPr lang="en-US" altLang="zh-CN" sz="3200" dirty="0"/>
              <a:t>SRS</a:t>
            </a:r>
            <a:r>
              <a:rPr lang="zh-CN" altLang="en-US" sz="3200" dirty="0"/>
              <a:t>需求规格说明书，</a:t>
            </a:r>
            <a:endParaRPr lang="en-US" altLang="zh-CN" sz="3200" dirty="0"/>
          </a:p>
          <a:p>
            <a:pPr>
              <a:lnSpc>
                <a:spcPct val="120000"/>
              </a:lnSpc>
            </a:pPr>
            <a:r>
              <a:rPr lang="zh-CN" altLang="en-US" sz="3200" dirty="0"/>
              <a:t>制作优秀，</a:t>
            </a:r>
            <a:r>
              <a:rPr lang="en-US" altLang="zh-CN" sz="3200"/>
              <a:t>95</a:t>
            </a:r>
            <a:endParaRPr lang="zh-CN" altLang="en-US" sz="3200" dirty="0"/>
          </a:p>
        </p:txBody>
      </p:sp>
    </p:spTree>
    <p:extLst>
      <p:ext uri="{BB962C8B-B14F-4D97-AF65-F5344CB8AC3E}">
        <p14:creationId xmlns:p14="http://schemas.microsoft.com/office/powerpoint/2010/main" val="692118355"/>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75FC8DAC-0DF5-4EB2-B3CA-E290846FA520}"/>
              </a:ext>
            </a:extLst>
          </p:cNvPr>
          <p:cNvSpPr/>
          <p:nvPr/>
        </p:nvSpPr>
        <p:spPr>
          <a:xfrm>
            <a:off x="2065630" y="2023904"/>
            <a:ext cx="7669426" cy="1877437"/>
          </a:xfrm>
          <a:prstGeom prst="rect">
            <a:avLst/>
          </a:prstGeom>
          <a:noFill/>
        </p:spPr>
        <p:txBody>
          <a:bodyPr wrap="square" rtlCol="0" anchor="ctr" anchorCtr="0">
            <a:spAutoFit/>
          </a:bodyPr>
          <a:lstStyle/>
          <a:p>
            <a:pPr algn="ctr"/>
            <a:r>
              <a:rPr lang="en-US" altLang="zh-CN" sz="8800" dirty="0">
                <a:solidFill>
                  <a:srgbClr val="393721"/>
                </a:solidFill>
                <a:latin typeface="TypeLand 康熙字典體試用版" charset="-120"/>
                <a:ea typeface="TypeLand 康熙字典體試用版" charset="-120"/>
              </a:rPr>
              <a:t>Q&amp;A</a:t>
            </a:r>
            <a:endParaRPr lang="zh-CN" altLang="en-US" sz="8800" dirty="0">
              <a:solidFill>
                <a:srgbClr val="393721"/>
              </a:solidFill>
              <a:latin typeface="TypeLand 康熙字典體試用版" charset="-120"/>
              <a:ea typeface="TypeLand 康熙字典體試用版" charset="-120"/>
            </a:endParaRPr>
          </a:p>
          <a:p>
            <a:pPr algn="ctr"/>
            <a:endParaRPr lang="zh-CN" altLang="en-US" sz="2800" dirty="0">
              <a:latin typeface="方正清刻本悦宋简体" panose="02000000000000000000" pitchFamily="2" charset="-122"/>
              <a:ea typeface="方正清刻本悦宋简体" panose="02000000000000000000" pitchFamily="2" charset="-122"/>
            </a:endParaRPr>
          </a:p>
        </p:txBody>
      </p:sp>
      <p:cxnSp>
        <p:nvCxnSpPr>
          <p:cNvPr id="9" name="直接连接符 8">
            <a:extLst>
              <a:ext uri="{FF2B5EF4-FFF2-40B4-BE49-F238E27FC236}">
                <a16:creationId xmlns:a16="http://schemas.microsoft.com/office/drawing/2014/main" id="{B100F798-80F0-470A-8257-2710EC2EA29D}"/>
              </a:ext>
            </a:extLst>
          </p:cNvPr>
          <p:cNvCxnSpPr>
            <a:cxnSpLocks/>
          </p:cNvCxnSpPr>
          <p:nvPr/>
        </p:nvCxnSpPr>
        <p:spPr>
          <a:xfrm flipH="1">
            <a:off x="3403640" y="3890491"/>
            <a:ext cx="5427323" cy="2612"/>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BBA6F146-D4AC-47AB-A416-FD6099E5CD64}"/>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1132528" y="2159220"/>
            <a:ext cx="1866204" cy="1006073"/>
          </a:xfrm>
          <a:prstGeom prst="rect">
            <a:avLst/>
          </a:prstGeom>
        </p:spPr>
      </p:pic>
      <p:pic>
        <p:nvPicPr>
          <p:cNvPr id="11" name="图片 10">
            <a:extLst>
              <a:ext uri="{FF2B5EF4-FFF2-40B4-BE49-F238E27FC236}">
                <a16:creationId xmlns:a16="http://schemas.microsoft.com/office/drawing/2014/main" id="{35CADCC8-4CEC-4570-B18D-3C17F6DB8BF6}"/>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5962388" y="5664345"/>
            <a:ext cx="1866204" cy="1006073"/>
          </a:xfrm>
          <a:prstGeom prst="rect">
            <a:avLst/>
          </a:prstGeom>
        </p:spPr>
      </p:pic>
      <p:sp>
        <p:nvSpPr>
          <p:cNvPr id="3" name="矩形 2"/>
          <p:cNvSpPr/>
          <p:nvPr/>
        </p:nvSpPr>
        <p:spPr>
          <a:xfrm>
            <a:off x="2578443" y="4266577"/>
            <a:ext cx="6096000" cy="1323439"/>
          </a:xfrm>
          <a:prstGeom prst="rect">
            <a:avLst/>
          </a:prstGeom>
        </p:spPr>
        <p:txBody>
          <a:bodyPr>
            <a:spAutoFit/>
          </a:bodyPr>
          <a:lstStyle/>
          <a:p>
            <a:pPr algn="ctr"/>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指导老师：</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杨枨</a:t>
            </a:r>
          </a:p>
          <a:p>
            <a:pPr algn="ctr"/>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       答辩小组：</a:t>
            </a:r>
            <a:r>
              <a:rPr lang="en-US" altLang="zh-CN" sz="4000" dirty="0">
                <a:solidFill>
                  <a:srgbClr val="FF0000"/>
                </a:solidFill>
                <a:latin typeface="微软雅黑 Light" panose="020B0502040204020203" pitchFamily="34" charset="-122"/>
                <a:ea typeface="微软雅黑 Light" panose="020B0502040204020203" pitchFamily="34" charset="-122"/>
                <a:sym typeface="+mn-ea"/>
              </a:rPr>
              <a:t>G-16</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小组</a:t>
            </a:r>
            <a:endParaRPr lang="en-US" altLang="zh-CN" sz="4000" dirty="0">
              <a:solidFill>
                <a:schemeClr val="bg1">
                  <a:lumMod val="50000"/>
                </a:schemeClr>
              </a:solidFill>
            </a:endParaRPr>
          </a:p>
        </p:txBody>
      </p:sp>
      <p:pic>
        <p:nvPicPr>
          <p:cNvPr id="13" name="图片 4"/>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a:xfrm>
            <a:off x="7637359" y="4285262"/>
            <a:ext cx="699333" cy="643034"/>
          </a:xfrm>
          <a:prstGeom prst="rect">
            <a:avLst/>
          </a:prstGeom>
          <a:noFill/>
        </p:spPr>
      </p:pic>
    </p:spTree>
    <p:extLst>
      <p:ext uri="{BB962C8B-B14F-4D97-AF65-F5344CB8AC3E}">
        <p14:creationId xmlns:p14="http://schemas.microsoft.com/office/powerpoint/2010/main" val="3297885042"/>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72323" y="2330285"/>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壹</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96850" y="3602442"/>
            <a:ext cx="416573" cy="1200329"/>
          </a:xfrm>
          <a:prstGeom prst="rect">
            <a:avLst/>
          </a:prstGeom>
          <a:noFill/>
        </p:spPr>
        <p:txBody>
          <a:bodyPr vert="horz" wrap="square" rtlCol="0">
            <a:spAutoFit/>
          </a:bodyPr>
          <a:lstStyle/>
          <a:p>
            <a:r>
              <a:rPr lang="zh-CN" altLang="en-US" sz="3600" dirty="0">
                <a:latin typeface="微软雅黑" panose="020B0503020204020204" charset="-122"/>
                <a:ea typeface="微软雅黑" panose="020B0503020204020204" charset="-122"/>
              </a:rPr>
              <a:t>引言</a:t>
            </a: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3979056618"/>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6E71EC81-7466-4A70-983B-21AF2BE29530}"/>
              </a:ext>
            </a:extLst>
          </p:cNvPr>
          <p:cNvGrpSpPr/>
          <p:nvPr>
            <p:custDataLst>
              <p:tags r:id="rId1"/>
            </p:custDataLst>
          </p:nvPr>
        </p:nvGrpSpPr>
        <p:grpSpPr>
          <a:xfrm>
            <a:off x="8178415" y="2204732"/>
            <a:ext cx="1745436" cy="1450986"/>
            <a:chOff x="5270306" y="2180518"/>
            <a:chExt cx="1745436" cy="1450986"/>
          </a:xfrm>
        </p:grpSpPr>
        <p:sp>
          <p:nvSpPr>
            <p:cNvPr id="5" name="Hexagon 30">
              <a:extLst>
                <a:ext uri="{FF2B5EF4-FFF2-40B4-BE49-F238E27FC236}">
                  <a16:creationId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a16="http://schemas.microsoft.com/office/drawing/2014/main" id="{81710613-9F49-4A2D-BE0D-42159113ADF9}"/>
              </a:ext>
            </a:extLst>
          </p:cNvPr>
          <p:cNvGrpSpPr/>
          <p:nvPr>
            <p:custDataLst>
              <p:tags r:id="rId2"/>
            </p:custDataLst>
          </p:nvPr>
        </p:nvGrpSpPr>
        <p:grpSpPr>
          <a:xfrm>
            <a:off x="6712673" y="3078728"/>
            <a:ext cx="1746612" cy="1450986"/>
            <a:chOff x="3912430" y="2953631"/>
            <a:chExt cx="1746612" cy="1450986"/>
          </a:xfrm>
        </p:grpSpPr>
        <p:sp>
          <p:nvSpPr>
            <p:cNvPr id="14" name="Hexagon 32">
              <a:extLst>
                <a:ext uri="{FF2B5EF4-FFF2-40B4-BE49-F238E27FC236}">
                  <a16:creationId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a16="http://schemas.microsoft.com/office/drawing/2014/main" id="{6FF43E5E-360E-403B-9F6E-3B01A8A3C4C9}"/>
              </a:ext>
            </a:extLst>
          </p:cNvPr>
          <p:cNvGrpSpPr/>
          <p:nvPr>
            <p:custDataLst>
              <p:tags r:id="rId3"/>
            </p:custDataLst>
          </p:nvPr>
        </p:nvGrpSpPr>
        <p:grpSpPr>
          <a:xfrm>
            <a:off x="8233642" y="3777908"/>
            <a:ext cx="1746612" cy="1450986"/>
            <a:chOff x="5282143" y="3732657"/>
            <a:chExt cx="1746612" cy="1450986"/>
          </a:xfrm>
        </p:grpSpPr>
        <p:sp>
          <p:nvSpPr>
            <p:cNvPr id="23" name="Hexagon 26">
              <a:extLst>
                <a:ext uri="{FF2B5EF4-FFF2-40B4-BE49-F238E27FC236}">
                  <a16:creationId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a16="http://schemas.microsoft.com/office/drawing/2014/main" id="{9D68025B-FD5E-4BA4-8444-C9E5358B5F92}"/>
              </a:ext>
            </a:extLst>
          </p:cNvPr>
          <p:cNvGrpSpPr/>
          <p:nvPr>
            <p:custDataLst>
              <p:tags r:id="rId4"/>
            </p:custDataLst>
          </p:nvPr>
        </p:nvGrpSpPr>
        <p:grpSpPr>
          <a:xfrm>
            <a:off x="9668959" y="3013912"/>
            <a:ext cx="1746612" cy="1450986"/>
            <a:chOff x="6651498" y="2957183"/>
            <a:chExt cx="1746612" cy="1450986"/>
          </a:xfrm>
        </p:grpSpPr>
        <p:sp>
          <p:nvSpPr>
            <p:cNvPr id="33" name="Hexagon 28">
              <a:extLst>
                <a:ext uri="{FF2B5EF4-FFF2-40B4-BE49-F238E27FC236}">
                  <a16:creationId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362367" y="-151368"/>
            <a:ext cx="2191626" cy="1263744"/>
          </a:xfrm>
          <a:prstGeom prst="rect">
            <a:avLst/>
          </a:prstGeom>
        </p:spPr>
        <p:txBody>
          <a:bodyPr wrap="none">
            <a:spAutoFit/>
          </a:bodyPr>
          <a:lstStyle/>
          <a:p>
            <a:pPr marL="742950" lvl="1" indent="-285750" algn="just">
              <a:lnSpc>
                <a:spcPct val="173000"/>
              </a:lnSpc>
              <a:spcBef>
                <a:spcPts val="1300"/>
              </a:spcBef>
              <a:spcAft>
                <a:spcPts val="1300"/>
              </a:spcAft>
              <a:buFont typeface="+mj-lt"/>
              <a:buAutoNum type="arabicPeriod"/>
            </a:pPr>
            <a:r>
              <a:rPr lang="zh-CN" altLang="zh-CN" sz="4400" b="1" kern="100" dirty="0">
                <a:latin typeface="等线 Light" panose="02010600030101010101" pitchFamily="2" charset="-122"/>
                <a:ea typeface="等线 Light" panose="02010600030101010101" pitchFamily="2" charset="-122"/>
                <a:cs typeface="Times New Roman" panose="02020603050405020304" pitchFamily="18" charset="0"/>
              </a:rPr>
              <a:t>目的</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 name="矩形 2"/>
          <p:cNvSpPr/>
          <p:nvPr/>
        </p:nvSpPr>
        <p:spPr>
          <a:xfrm>
            <a:off x="733446" y="1112376"/>
            <a:ext cx="6823446" cy="1569660"/>
          </a:xfrm>
          <a:prstGeom prst="rect">
            <a:avLst/>
          </a:prstGeom>
        </p:spPr>
        <p:txBody>
          <a:bodyPr wrap="square">
            <a:spAutoFit/>
          </a:bodyPr>
          <a:lstStyle/>
          <a:p>
            <a:pPr indent="304800" algn="just">
              <a:spcAft>
                <a:spcPts val="0"/>
              </a:spcAft>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该文档编写目的为理清目标用户所需要的基本功能和制作组想呈现的额外功能。试图从总体架构上给出游戏的轮廓，然后从功能需求，性能需求和其他方面的需求进行详细描述。</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3" name="矩形 42"/>
          <p:cNvSpPr/>
          <p:nvPr/>
        </p:nvSpPr>
        <p:spPr>
          <a:xfrm>
            <a:off x="-308885" y="2509186"/>
            <a:ext cx="3320140" cy="1121589"/>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zh-CN" sz="4400" b="1" kern="100" dirty="0">
                <a:latin typeface="等线 Light" panose="02010600030101010101" pitchFamily="2" charset="-122"/>
                <a:ea typeface="等线 Light" panose="02010600030101010101" pitchFamily="2" charset="-122"/>
                <a:cs typeface="Times New Roman" panose="02020603050405020304" pitchFamily="18" charset="0"/>
              </a:rPr>
              <a:t>文档格式</a:t>
            </a:r>
          </a:p>
        </p:txBody>
      </p:sp>
      <p:sp>
        <p:nvSpPr>
          <p:cNvPr id="44" name="矩形 43"/>
          <p:cNvSpPr/>
          <p:nvPr/>
        </p:nvSpPr>
        <p:spPr>
          <a:xfrm>
            <a:off x="420169" y="3863397"/>
            <a:ext cx="7538145" cy="2308324"/>
          </a:xfrm>
          <a:prstGeom prst="rect">
            <a:avLst/>
          </a:prstGeom>
        </p:spPr>
        <p:txBody>
          <a:bodyPr wrap="square">
            <a:spAutoFit/>
          </a:bodyPr>
          <a:lstStyle/>
          <a:p>
            <a:pPr marL="342900" lvl="0" indent="-342900" algn="just">
              <a:spcAft>
                <a:spcPts val="0"/>
              </a:spcAft>
              <a:buFont typeface="+mj-lt"/>
              <a:buAutoNum type="arabicParenR"/>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文档编辑顺序遵循</a:t>
            </a:r>
            <a:r>
              <a:rPr lang="en-US" altLang="zh-CN" sz="2400" kern="100" dirty="0">
                <a:latin typeface="等线" panose="02010600030101010101" pitchFamily="2" charset="-122"/>
                <a:ea typeface="等线" panose="02010600030101010101" pitchFamily="2" charset="-122"/>
                <a:cs typeface="Times New Roman" panose="02020603050405020304" pitchFamily="18" charset="0"/>
              </a:rPr>
              <a:t>IEEE 830</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相关标准。</a:t>
            </a:r>
          </a:p>
          <a:p>
            <a:pPr marL="342900" lvl="0" indent="-342900" algn="just">
              <a:spcAft>
                <a:spcPts val="0"/>
              </a:spcAft>
              <a:buFont typeface="+mj-lt"/>
              <a:buAutoNum type="arabicParenR"/>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标题使用黑体，初号，加粗。</a:t>
            </a:r>
          </a:p>
          <a:p>
            <a:pPr marL="342900" lvl="0" indent="-342900" algn="just">
              <a:spcAft>
                <a:spcPts val="0"/>
              </a:spcAft>
              <a:buFont typeface="+mj-lt"/>
              <a:buAutoNum type="arabicParenR"/>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一级标题使用宋体，二号，加粗。</a:t>
            </a:r>
          </a:p>
          <a:p>
            <a:pPr marL="342900" lvl="0" indent="-342900" algn="just">
              <a:spcAft>
                <a:spcPts val="0"/>
              </a:spcAft>
              <a:buFont typeface="+mj-lt"/>
              <a:buAutoNum type="arabicParenR"/>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二级标题使用等线（中文标题），三号，加粗。</a:t>
            </a:r>
          </a:p>
          <a:p>
            <a:pPr marL="342900" lvl="0" indent="-342900" algn="just">
              <a:spcAft>
                <a:spcPts val="0"/>
              </a:spcAft>
              <a:buFont typeface="+mj-lt"/>
              <a:buAutoNum type="arabicParenR"/>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正文使用等线（中文正文），小四，首行缩进</a:t>
            </a:r>
            <a:r>
              <a:rPr lang="en-US" altLang="zh-CN" sz="2400" kern="100" dirty="0">
                <a:latin typeface="等线" panose="02010600030101010101" pitchFamily="2" charset="-122"/>
                <a:ea typeface="等线" panose="02010600030101010101" pitchFamily="2" charset="-122"/>
                <a:cs typeface="Times New Roman" panose="02020603050405020304" pitchFamily="18" charset="0"/>
              </a:rPr>
              <a:t>2</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字符。</a:t>
            </a:r>
          </a:p>
          <a:p>
            <a:pPr marL="342900" lvl="0" indent="-342900" algn="just">
              <a:spcAft>
                <a:spcPts val="0"/>
              </a:spcAft>
              <a:buFont typeface="+mj-lt"/>
              <a:buAutoNum type="arabicParenR"/>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目录和附录同以上格式</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48521809"/>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5EC8A0C3-5108-4160-9DD4-03452CD179C8}"/>
              </a:ext>
            </a:extLst>
          </p:cNvPr>
          <p:cNvGrpSpPr/>
          <p:nvPr>
            <p:custDataLst>
              <p:tags r:id="rId1"/>
            </p:custDataLst>
          </p:nvPr>
        </p:nvGrpSpPr>
        <p:grpSpPr>
          <a:xfrm>
            <a:off x="533191" y="929204"/>
            <a:ext cx="2058520" cy="2628094"/>
            <a:chOff x="1240488" y="1232756"/>
            <a:chExt cx="2453600" cy="3404454"/>
          </a:xfrm>
        </p:grpSpPr>
        <p:grpSp>
          <p:nvGrpSpPr>
            <p:cNvPr id="5" name="组合 4">
              <a:extLst>
                <a:ext uri="{FF2B5EF4-FFF2-40B4-BE49-F238E27FC236}">
                  <a16:creationId xmlns:a16="http://schemas.microsoft.com/office/drawing/2014/main" id="{262A6B56-792C-4261-A4C1-2E94C5CE1BE4}"/>
                </a:ext>
              </a:extLst>
            </p:cNvPr>
            <p:cNvGrpSpPr/>
            <p:nvPr/>
          </p:nvGrpSpPr>
          <p:grpSpPr>
            <a:xfrm>
              <a:off x="3268532" y="2635763"/>
              <a:ext cx="425556" cy="319168"/>
              <a:chOff x="3268532" y="3133263"/>
              <a:chExt cx="425556" cy="319168"/>
            </a:xfrm>
          </p:grpSpPr>
          <p:sp>
            <p:nvSpPr>
              <p:cNvPr id="14" name="任意多边形: 形状 56">
                <a:extLst>
                  <a:ext uri="{FF2B5EF4-FFF2-40B4-BE49-F238E27FC236}">
                    <a16:creationId xmlns:a16="http://schemas.microsoft.com/office/drawing/2014/main" id="{92A743BB-E9D0-4188-B108-4102842CB84B}"/>
                  </a:ext>
                </a:extLst>
              </p:cNvPr>
              <p:cNvSpPr>
                <a:spLocks/>
              </p:cNvSpPr>
              <p:nvPr/>
            </p:nvSpPr>
            <p:spPr bwMode="auto">
              <a:xfrm>
                <a:off x="3492946" y="3133263"/>
                <a:ext cx="201142"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1"/>
              </a:solidFill>
              <a:ln>
                <a:noFill/>
              </a:ln>
            </p:spPr>
            <p:txBody>
              <a:bodyPr anchor="ctr"/>
              <a:lstStyle/>
              <a:p>
                <a:pPr algn="ctr"/>
                <a:endParaRPr/>
              </a:p>
            </p:txBody>
          </p:sp>
          <p:sp>
            <p:nvSpPr>
              <p:cNvPr id="15" name="任意多边形: 形状 57">
                <a:extLst>
                  <a:ext uri="{FF2B5EF4-FFF2-40B4-BE49-F238E27FC236}">
                    <a16:creationId xmlns:a16="http://schemas.microsoft.com/office/drawing/2014/main" id="{D48850F9-B3C5-4945-B925-07745ED98346}"/>
                  </a:ext>
                </a:extLst>
              </p:cNvPr>
              <p:cNvSpPr>
                <a:spLocks/>
              </p:cNvSpPr>
              <p:nvPr/>
            </p:nvSpPr>
            <p:spPr bwMode="auto">
              <a:xfrm>
                <a:off x="3268532" y="3133263"/>
                <a:ext cx="201142" cy="319168"/>
              </a:xfrm>
              <a:custGeom>
                <a:avLst/>
                <a:gdLst>
                  <a:gd name="T0" fmla="*/ 8 w 51"/>
                  <a:gd name="T1" fmla="*/ 81 h 81"/>
                  <a:gd name="T2" fmla="*/ 2 w 51"/>
                  <a:gd name="T3" fmla="*/ 78 h 81"/>
                  <a:gd name="T4" fmla="*/ 2 w 51"/>
                  <a:gd name="T5" fmla="*/ 68 h 81"/>
                  <a:gd name="T6" fmla="*/ 30 w 51"/>
                  <a:gd name="T7" fmla="*/ 41 h 81"/>
                  <a:gd name="T8" fmla="*/ 2 w 51"/>
                  <a:gd name="T9" fmla="*/ 14 h 81"/>
                  <a:gd name="T10" fmla="*/ 2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2" y="78"/>
                    </a:cubicBezTo>
                    <a:cubicBezTo>
                      <a:pt x="0" y="76"/>
                      <a:pt x="0" y="71"/>
                      <a:pt x="2" y="68"/>
                    </a:cubicBezTo>
                    <a:cubicBezTo>
                      <a:pt x="30" y="41"/>
                      <a:pt x="30" y="41"/>
                      <a:pt x="30" y="41"/>
                    </a:cubicBezTo>
                    <a:cubicBezTo>
                      <a:pt x="2" y="14"/>
                      <a:pt x="2" y="14"/>
                      <a:pt x="2" y="14"/>
                    </a:cubicBezTo>
                    <a:cubicBezTo>
                      <a:pt x="0" y="11"/>
                      <a:pt x="0" y="6"/>
                      <a:pt x="2"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1"/>
              </a:solidFill>
              <a:ln>
                <a:noFill/>
              </a:ln>
            </p:spPr>
            <p:txBody>
              <a:bodyPr anchor="ctr"/>
              <a:lstStyle/>
              <a:p>
                <a:pPr algn="ctr"/>
                <a:endParaRPr/>
              </a:p>
            </p:txBody>
          </p:sp>
        </p:grpSp>
        <p:sp>
          <p:nvSpPr>
            <p:cNvPr id="6" name="任意多边形: 形状 20">
              <a:extLst>
                <a:ext uri="{FF2B5EF4-FFF2-40B4-BE49-F238E27FC236}">
                  <a16:creationId xmlns:a16="http://schemas.microsoft.com/office/drawing/2014/main" id="{F42805E5-48EC-46C6-99FC-E10AFBD60F3D}"/>
                </a:ext>
              </a:extLst>
            </p:cNvPr>
            <p:cNvSpPr>
              <a:spLocks/>
            </p:cNvSpPr>
            <p:nvPr/>
          </p:nvSpPr>
          <p:spPr bwMode="auto">
            <a:xfrm>
              <a:off x="2058355" y="4175082"/>
              <a:ext cx="126337" cy="99740"/>
            </a:xfrm>
            <a:custGeom>
              <a:avLst/>
              <a:gdLst>
                <a:gd name="T0" fmla="*/ 76 w 76"/>
                <a:gd name="T1" fmla="*/ 0 h 60"/>
                <a:gd name="T2" fmla="*/ 0 w 76"/>
                <a:gd name="T3" fmla="*/ 0 h 60"/>
                <a:gd name="T4" fmla="*/ 0 w 76"/>
                <a:gd name="T5" fmla="*/ 0 h 60"/>
                <a:gd name="T6" fmla="*/ 76 w 76"/>
                <a:gd name="T7" fmla="*/ 0 h 60"/>
                <a:gd name="T8" fmla="*/ 76 w 76"/>
                <a:gd name="T9" fmla="*/ 60 h 60"/>
                <a:gd name="T10" fmla="*/ 76 w 76"/>
                <a:gd name="T11" fmla="*/ 60 h 60"/>
                <a:gd name="T12" fmla="*/ 76 w 76"/>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6" h="60">
                  <a:moveTo>
                    <a:pt x="76" y="0"/>
                  </a:moveTo>
                  <a:lnTo>
                    <a:pt x="0" y="0"/>
                  </a:lnTo>
                  <a:lnTo>
                    <a:pt x="0" y="0"/>
                  </a:lnTo>
                  <a:lnTo>
                    <a:pt x="76" y="0"/>
                  </a:lnTo>
                  <a:lnTo>
                    <a:pt x="76" y="60"/>
                  </a:lnTo>
                  <a:lnTo>
                    <a:pt x="76" y="60"/>
                  </a:lnTo>
                  <a:lnTo>
                    <a:pt x="76" y="0"/>
                  </a:lnTo>
                  <a:close/>
                </a:path>
              </a:pathLst>
            </a:custGeom>
            <a:solidFill>
              <a:srgbClr val="D3D1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21">
              <a:extLst>
                <a:ext uri="{FF2B5EF4-FFF2-40B4-BE49-F238E27FC236}">
                  <a16:creationId xmlns:a16="http://schemas.microsoft.com/office/drawing/2014/main" id="{A0395DC1-7BC0-4032-98E5-9B9F6F8E04A8}"/>
                </a:ext>
              </a:extLst>
            </p:cNvPr>
            <p:cNvSpPr>
              <a:spLocks/>
            </p:cNvSpPr>
            <p:nvPr/>
          </p:nvSpPr>
          <p:spPr bwMode="auto">
            <a:xfrm>
              <a:off x="2058355" y="4175082"/>
              <a:ext cx="126337" cy="99740"/>
            </a:xfrm>
            <a:custGeom>
              <a:avLst/>
              <a:gdLst>
                <a:gd name="T0" fmla="*/ 76 w 76"/>
                <a:gd name="T1" fmla="*/ 0 h 60"/>
                <a:gd name="T2" fmla="*/ 0 w 76"/>
                <a:gd name="T3" fmla="*/ 0 h 60"/>
                <a:gd name="T4" fmla="*/ 0 w 76"/>
                <a:gd name="T5" fmla="*/ 0 h 60"/>
                <a:gd name="T6" fmla="*/ 76 w 76"/>
                <a:gd name="T7" fmla="*/ 0 h 60"/>
                <a:gd name="T8" fmla="*/ 76 w 76"/>
                <a:gd name="T9" fmla="*/ 60 h 60"/>
                <a:gd name="T10" fmla="*/ 76 w 76"/>
                <a:gd name="T11" fmla="*/ 60 h 60"/>
                <a:gd name="T12" fmla="*/ 76 w 76"/>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6" h="60">
                  <a:moveTo>
                    <a:pt x="76" y="0"/>
                  </a:moveTo>
                  <a:lnTo>
                    <a:pt x="0" y="0"/>
                  </a:lnTo>
                  <a:lnTo>
                    <a:pt x="0" y="0"/>
                  </a:lnTo>
                  <a:lnTo>
                    <a:pt x="76" y="0"/>
                  </a:lnTo>
                  <a:lnTo>
                    <a:pt x="76" y="60"/>
                  </a:lnTo>
                  <a:lnTo>
                    <a:pt x="76" y="60"/>
                  </a:lnTo>
                  <a:lnTo>
                    <a:pt x="7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8" name="组合 7">
              <a:extLst>
                <a:ext uri="{FF2B5EF4-FFF2-40B4-BE49-F238E27FC236}">
                  <a16:creationId xmlns:a16="http://schemas.microsoft.com/office/drawing/2014/main" id="{2F6498E5-8AEA-4CB7-B69F-313E7177CB2B}"/>
                </a:ext>
              </a:extLst>
            </p:cNvPr>
            <p:cNvGrpSpPr/>
            <p:nvPr/>
          </p:nvGrpSpPr>
          <p:grpSpPr>
            <a:xfrm>
              <a:off x="1240488" y="1232756"/>
              <a:ext cx="1760409" cy="3404454"/>
              <a:chOff x="1240488" y="1730256"/>
              <a:chExt cx="1760409" cy="3404454"/>
            </a:xfrm>
          </p:grpSpPr>
          <p:sp>
            <p:nvSpPr>
              <p:cNvPr id="9" name="任意多边形: 形状 47">
                <a:extLst>
                  <a:ext uri="{FF2B5EF4-FFF2-40B4-BE49-F238E27FC236}">
                    <a16:creationId xmlns:a16="http://schemas.microsoft.com/office/drawing/2014/main" id="{7942F996-A887-4E94-B378-BE1C09D83922}"/>
                  </a:ext>
                </a:extLst>
              </p:cNvPr>
              <p:cNvSpPr>
                <a:spLocks/>
              </p:cNvSpPr>
              <p:nvPr/>
            </p:nvSpPr>
            <p:spPr bwMode="auto">
              <a:xfrm>
                <a:off x="1980225" y="4672582"/>
                <a:ext cx="282596" cy="462128"/>
              </a:xfrm>
              <a:custGeom>
                <a:avLst/>
                <a:gdLst>
                  <a:gd name="T0" fmla="*/ 52 w 72"/>
                  <a:gd name="T1" fmla="*/ 0 h 117"/>
                  <a:gd name="T2" fmla="*/ 52 w 72"/>
                  <a:gd name="T3" fmla="*/ 71 h 117"/>
                  <a:gd name="T4" fmla="*/ 69 w 72"/>
                  <a:gd name="T5" fmla="*/ 71 h 117"/>
                  <a:gd name="T6" fmla="*/ 72 w 72"/>
                  <a:gd name="T7" fmla="*/ 73 h 117"/>
                  <a:gd name="T8" fmla="*/ 71 w 72"/>
                  <a:gd name="T9" fmla="*/ 77 h 117"/>
                  <a:gd name="T10" fmla="*/ 36 w 72"/>
                  <a:gd name="T11" fmla="*/ 117 h 117"/>
                  <a:gd name="T12" fmla="*/ 1 w 72"/>
                  <a:gd name="T13" fmla="*/ 77 h 117"/>
                  <a:gd name="T14" fmla="*/ 0 w 72"/>
                  <a:gd name="T15" fmla="*/ 73 h 117"/>
                  <a:gd name="T16" fmla="*/ 3 w 72"/>
                  <a:gd name="T17" fmla="*/ 71 h 117"/>
                  <a:gd name="T18" fmla="*/ 20 w 72"/>
                  <a:gd name="T19" fmla="*/ 71 h 117"/>
                  <a:gd name="T20" fmla="*/ 20 w 72"/>
                  <a:gd name="T21" fmla="*/ 0 h 117"/>
                  <a:gd name="T22" fmla="*/ 52 w 72"/>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7">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7"/>
                      <a:pt x="36" y="117"/>
                      <a:pt x="36" y="117"/>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cubicBezTo>
                      <a:pt x="52" y="0"/>
                      <a:pt x="52" y="0"/>
                      <a:pt x="52" y="0"/>
                    </a:cubicBezTo>
                  </a:path>
                </a:pathLst>
              </a:custGeom>
              <a:solidFill>
                <a:schemeClr val="accent1"/>
              </a:solidFill>
              <a:ln>
                <a:noFill/>
              </a:ln>
            </p:spPr>
            <p:txBody>
              <a:bodyPr anchor="ctr"/>
              <a:lstStyle/>
              <a:p>
                <a:pPr algn="ctr"/>
                <a:endParaRPr/>
              </a:p>
            </p:txBody>
          </p:sp>
          <p:sp>
            <p:nvSpPr>
              <p:cNvPr id="10" name="任意多边形: 形状 48">
                <a:extLst>
                  <a:ext uri="{FF2B5EF4-FFF2-40B4-BE49-F238E27FC236}">
                    <a16:creationId xmlns:a16="http://schemas.microsoft.com/office/drawing/2014/main" id="{E2D9472C-11AC-40A1-9C12-D1B24153AEDC}"/>
                  </a:ext>
                </a:extLst>
              </p:cNvPr>
              <p:cNvSpPr>
                <a:spLocks/>
              </p:cNvSpPr>
              <p:nvPr/>
            </p:nvSpPr>
            <p:spPr bwMode="auto">
              <a:xfrm>
                <a:off x="2058355" y="4672582"/>
                <a:ext cx="126337" cy="99740"/>
              </a:xfrm>
              <a:custGeom>
                <a:avLst/>
                <a:gdLst>
                  <a:gd name="T0" fmla="*/ 32 w 32"/>
                  <a:gd name="T1" fmla="*/ 0 h 25"/>
                  <a:gd name="T2" fmla="*/ 0 w 32"/>
                  <a:gd name="T3" fmla="*/ 0 h 25"/>
                  <a:gd name="T4" fmla="*/ 0 w 32"/>
                  <a:gd name="T5" fmla="*/ 25 h 25"/>
                  <a:gd name="T6" fmla="*/ 16 w 32"/>
                  <a:gd name="T7" fmla="*/ 20 h 25"/>
                  <a:gd name="T8" fmla="*/ 32 w 32"/>
                  <a:gd name="T9" fmla="*/ 25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0" y="0"/>
                      <a:pt x="0" y="0"/>
                      <a:pt x="0" y="0"/>
                    </a:cubicBezTo>
                    <a:cubicBezTo>
                      <a:pt x="0" y="25"/>
                      <a:pt x="0" y="25"/>
                      <a:pt x="0" y="25"/>
                    </a:cubicBezTo>
                    <a:cubicBezTo>
                      <a:pt x="4" y="22"/>
                      <a:pt x="10" y="20"/>
                      <a:pt x="16" y="20"/>
                    </a:cubicBezTo>
                    <a:cubicBezTo>
                      <a:pt x="22" y="20"/>
                      <a:pt x="28" y="22"/>
                      <a:pt x="32" y="25"/>
                    </a:cubicBezTo>
                    <a:cubicBezTo>
                      <a:pt x="32" y="0"/>
                      <a:pt x="32" y="0"/>
                      <a:pt x="32" y="0"/>
                    </a:cubicBezTo>
                  </a:path>
                </a:pathLst>
              </a:custGeom>
              <a:solidFill>
                <a:schemeClr val="accent1">
                  <a:lumMod val="75000"/>
                </a:schemeClr>
              </a:solidFill>
              <a:ln>
                <a:noFill/>
              </a:ln>
            </p:spPr>
            <p:txBody>
              <a:bodyPr anchor="ctr"/>
              <a:lstStyle/>
              <a:p>
                <a:pPr algn="ctr"/>
                <a:endParaRPr/>
              </a:p>
            </p:txBody>
          </p:sp>
          <p:sp>
            <p:nvSpPr>
              <p:cNvPr id="11" name="任意多边形: 形状 49">
                <a:extLst>
                  <a:ext uri="{FF2B5EF4-FFF2-40B4-BE49-F238E27FC236}">
                    <a16:creationId xmlns:a16="http://schemas.microsoft.com/office/drawing/2014/main" id="{76833654-3E5C-4829-BDD2-01D5C26234BB}"/>
                  </a:ext>
                </a:extLst>
              </p:cNvPr>
              <p:cNvSpPr>
                <a:spLocks/>
              </p:cNvSpPr>
              <p:nvPr/>
            </p:nvSpPr>
            <p:spPr bwMode="auto">
              <a:xfrm>
                <a:off x="1240488" y="1730256"/>
                <a:ext cx="1760409"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2" y="778"/>
                      <a:pt x="252" y="792"/>
                    </a:cubicBezTo>
                    <a:cubicBezTo>
                      <a:pt x="252" y="777"/>
                      <a:pt x="252" y="777"/>
                      <a:pt x="252" y="777"/>
                    </a:cubicBezTo>
                    <a:cubicBezTo>
                      <a:pt x="252" y="761"/>
                      <a:pt x="239"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0" y="0"/>
                      <a:pt x="224" y="0"/>
                    </a:cubicBezTo>
                    <a:cubicBezTo>
                      <a:pt x="348" y="0"/>
                      <a:pt x="448" y="100"/>
                      <a:pt x="448" y="224"/>
                    </a:cubicBezTo>
                    <a:close/>
                  </a:path>
                </a:pathLst>
              </a:custGeom>
              <a:solidFill>
                <a:schemeClr val="accent1"/>
              </a:solidFill>
              <a:ln>
                <a:noFill/>
              </a:ln>
            </p:spPr>
            <p:txBody>
              <a:bodyPr anchor="ctr"/>
              <a:lstStyle/>
              <a:p>
                <a:pPr algn="ctr"/>
                <a:endParaRPr/>
              </a:p>
            </p:txBody>
          </p:sp>
          <p:sp>
            <p:nvSpPr>
              <p:cNvPr id="12" name="椭圆 11">
                <a:extLst>
                  <a:ext uri="{FF2B5EF4-FFF2-40B4-BE49-F238E27FC236}">
                    <a16:creationId xmlns:a16="http://schemas.microsoft.com/office/drawing/2014/main" id="{C4833619-24D6-4D00-BA9A-FD7459E38E0D}"/>
                  </a:ext>
                </a:extLst>
              </p:cNvPr>
              <p:cNvSpPr>
                <a:spLocks/>
              </p:cNvSpPr>
              <p:nvPr/>
            </p:nvSpPr>
            <p:spPr bwMode="auto">
              <a:xfrm>
                <a:off x="1373474" y="1863242"/>
                <a:ext cx="1494436" cy="1497760"/>
              </a:xfrm>
              <a:prstGeom prst="ellipse">
                <a:avLst/>
              </a:prstGeom>
              <a:solidFill>
                <a:schemeClr val="bg1"/>
              </a:solidFill>
              <a:ln>
                <a:noFill/>
              </a:ln>
            </p:spPr>
            <p:txBody>
              <a:bodyPr vert="horz" wrap="square" lIns="91440" tIns="45720" rIns="91440" bIns="45720" anchor="t" anchorCtr="0" compatLnSpc="1">
                <a:prstTxWarp prst="textNoShape">
                  <a:avLst/>
                </a:prstTxWarp>
                <a:normAutofit fontScale="92500" lnSpcReduction="20000"/>
              </a:bodyPr>
              <a:lstStyle/>
              <a:p>
                <a:pPr algn="ctr"/>
                <a:r>
                  <a:rPr lang="en-US" sz="6000" b="1" dirty="0">
                    <a:solidFill>
                      <a:schemeClr val="accent1"/>
                    </a:solidFill>
                  </a:rPr>
                  <a:t>A</a:t>
                </a:r>
              </a:p>
            </p:txBody>
          </p:sp>
          <p:sp>
            <p:nvSpPr>
              <p:cNvPr id="13" name="文本框 36">
                <a:extLst>
                  <a:ext uri="{FF2B5EF4-FFF2-40B4-BE49-F238E27FC236}">
                    <a16:creationId xmlns:a16="http://schemas.microsoft.com/office/drawing/2014/main" id="{35C31204-CDCF-4B0B-9954-779F3CC37E2B}"/>
                  </a:ext>
                </a:extLst>
              </p:cNvPr>
              <p:cNvSpPr txBox="1">
                <a:spLocks/>
              </p:cNvSpPr>
              <p:nvPr/>
            </p:nvSpPr>
            <p:spPr>
              <a:xfrm>
                <a:off x="1509555" y="3744474"/>
                <a:ext cx="1195422" cy="362412"/>
              </a:xfrm>
              <a:prstGeom prst="rect">
                <a:avLst/>
              </a:prstGeom>
            </p:spPr>
            <p:txBody>
              <a:bodyPr wrap="none">
                <a:normAutofit fontScale="92500" lnSpcReduction="20000"/>
              </a:bodyPr>
              <a:lstStyle/>
              <a:p>
                <a:pPr marL="0" indent="0" algn="ctr">
                  <a:buNone/>
                </a:pPr>
                <a:r>
                  <a:rPr lang="zh-CN" altLang="en-US" sz="1600" b="1" dirty="0">
                    <a:solidFill>
                      <a:schemeClr val="bg1"/>
                    </a:solidFill>
                  </a:rPr>
                  <a:t>关键词</a:t>
                </a:r>
              </a:p>
            </p:txBody>
          </p:sp>
        </p:grpSp>
      </p:grpSp>
      <p:grpSp>
        <p:nvGrpSpPr>
          <p:cNvPr id="40" name="千图PPT彼岸天：ID 8661124库_组合 59">
            <a:extLst>
              <a:ext uri="{FF2B5EF4-FFF2-40B4-BE49-F238E27FC236}">
                <a16:creationId xmlns:a16="http://schemas.microsoft.com/office/drawing/2014/main" id="{2A15198A-9206-4B99-9BCF-AB1C71B7270B}"/>
              </a:ext>
            </a:extLst>
          </p:cNvPr>
          <p:cNvGrpSpPr/>
          <p:nvPr>
            <p:custDataLst>
              <p:tags r:id="rId2"/>
            </p:custDataLst>
          </p:nvPr>
        </p:nvGrpSpPr>
        <p:grpSpPr>
          <a:xfrm>
            <a:off x="661358" y="4207773"/>
            <a:ext cx="1859990" cy="2604055"/>
            <a:chOff x="6543324" y="1232756"/>
            <a:chExt cx="2453600" cy="3404454"/>
          </a:xfrm>
        </p:grpSpPr>
        <p:grpSp>
          <p:nvGrpSpPr>
            <p:cNvPr id="41" name="组合 40">
              <a:extLst>
                <a:ext uri="{FF2B5EF4-FFF2-40B4-BE49-F238E27FC236}">
                  <a16:creationId xmlns:a16="http://schemas.microsoft.com/office/drawing/2014/main" id="{04AEDCD8-3129-429C-95B0-2B47597B79FA}"/>
                </a:ext>
              </a:extLst>
            </p:cNvPr>
            <p:cNvGrpSpPr/>
            <p:nvPr/>
          </p:nvGrpSpPr>
          <p:grpSpPr>
            <a:xfrm>
              <a:off x="8573030" y="2635763"/>
              <a:ext cx="423894" cy="319168"/>
              <a:chOff x="8573030" y="3133263"/>
              <a:chExt cx="423894" cy="319168"/>
            </a:xfrm>
          </p:grpSpPr>
          <p:sp>
            <p:nvSpPr>
              <p:cNvPr id="50" name="任意多边形: 形状 52">
                <a:extLst>
                  <a:ext uri="{FF2B5EF4-FFF2-40B4-BE49-F238E27FC236}">
                    <a16:creationId xmlns:a16="http://schemas.microsoft.com/office/drawing/2014/main" id="{84A6FE47-99FF-441B-8C30-42C8E713A323}"/>
                  </a:ext>
                </a:extLst>
              </p:cNvPr>
              <p:cNvSpPr>
                <a:spLocks/>
              </p:cNvSpPr>
              <p:nvPr/>
            </p:nvSpPr>
            <p:spPr bwMode="auto">
              <a:xfrm>
                <a:off x="8795782" y="3133263"/>
                <a:ext cx="201142"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6"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3"/>
              </a:solidFill>
              <a:ln>
                <a:noFill/>
              </a:ln>
            </p:spPr>
            <p:txBody>
              <a:bodyPr anchor="ctr"/>
              <a:lstStyle/>
              <a:p>
                <a:pPr algn="ctr"/>
                <a:endParaRPr/>
              </a:p>
            </p:txBody>
          </p:sp>
          <p:sp>
            <p:nvSpPr>
              <p:cNvPr id="51" name="任意多边形: 形状 53">
                <a:extLst>
                  <a:ext uri="{FF2B5EF4-FFF2-40B4-BE49-F238E27FC236}">
                    <a16:creationId xmlns:a16="http://schemas.microsoft.com/office/drawing/2014/main" id="{D584F004-A807-4988-AAA1-AD416EF5D3B5}"/>
                  </a:ext>
                </a:extLst>
              </p:cNvPr>
              <p:cNvSpPr>
                <a:spLocks/>
              </p:cNvSpPr>
              <p:nvPr/>
            </p:nvSpPr>
            <p:spPr bwMode="auto">
              <a:xfrm>
                <a:off x="8573030" y="3133263"/>
                <a:ext cx="199480"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6"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3"/>
              </a:solidFill>
              <a:ln>
                <a:noFill/>
              </a:ln>
            </p:spPr>
            <p:txBody>
              <a:bodyPr anchor="ctr"/>
              <a:lstStyle/>
              <a:p>
                <a:pPr algn="ctr"/>
                <a:endParaRPr/>
              </a:p>
            </p:txBody>
          </p:sp>
        </p:grpSp>
        <p:grpSp>
          <p:nvGrpSpPr>
            <p:cNvPr id="42" name="组合 41">
              <a:extLst>
                <a:ext uri="{FF2B5EF4-FFF2-40B4-BE49-F238E27FC236}">
                  <a16:creationId xmlns:a16="http://schemas.microsoft.com/office/drawing/2014/main" id="{F945E54E-82A2-49E4-936F-DB1CF84CC9B2}"/>
                </a:ext>
              </a:extLst>
            </p:cNvPr>
            <p:cNvGrpSpPr/>
            <p:nvPr/>
          </p:nvGrpSpPr>
          <p:grpSpPr>
            <a:xfrm>
              <a:off x="6543324" y="1232756"/>
              <a:ext cx="1762071" cy="3404454"/>
              <a:chOff x="6543324" y="1730256"/>
              <a:chExt cx="1762071" cy="3404454"/>
            </a:xfrm>
          </p:grpSpPr>
          <p:sp>
            <p:nvSpPr>
              <p:cNvPr id="43" name="任意多边形: 形状 33">
                <a:extLst>
                  <a:ext uri="{FF2B5EF4-FFF2-40B4-BE49-F238E27FC236}">
                    <a16:creationId xmlns:a16="http://schemas.microsoft.com/office/drawing/2014/main" id="{AE15DB9A-92F8-4801-A7B2-7505E793FC5D}"/>
                  </a:ext>
                </a:extLst>
              </p:cNvPr>
              <p:cNvSpPr>
                <a:spLocks/>
              </p:cNvSpPr>
              <p:nvPr/>
            </p:nvSpPr>
            <p:spPr bwMode="auto">
              <a:xfrm>
                <a:off x="7283061" y="4672582"/>
                <a:ext cx="285921" cy="462128"/>
              </a:xfrm>
              <a:custGeom>
                <a:avLst/>
                <a:gdLst>
                  <a:gd name="T0" fmla="*/ 53 w 73"/>
                  <a:gd name="T1" fmla="*/ 0 h 117"/>
                  <a:gd name="T2" fmla="*/ 53 w 73"/>
                  <a:gd name="T3" fmla="*/ 71 h 117"/>
                  <a:gd name="T4" fmla="*/ 69 w 73"/>
                  <a:gd name="T5" fmla="*/ 71 h 117"/>
                  <a:gd name="T6" fmla="*/ 72 w 73"/>
                  <a:gd name="T7" fmla="*/ 73 h 117"/>
                  <a:gd name="T8" fmla="*/ 72 w 73"/>
                  <a:gd name="T9" fmla="*/ 77 h 117"/>
                  <a:gd name="T10" fmla="*/ 36 w 73"/>
                  <a:gd name="T11" fmla="*/ 117 h 117"/>
                  <a:gd name="T12" fmla="*/ 1 w 73"/>
                  <a:gd name="T13" fmla="*/ 77 h 117"/>
                  <a:gd name="T14" fmla="*/ 0 w 73"/>
                  <a:gd name="T15" fmla="*/ 73 h 117"/>
                  <a:gd name="T16" fmla="*/ 4 w 73"/>
                  <a:gd name="T17" fmla="*/ 71 h 117"/>
                  <a:gd name="T18" fmla="*/ 20 w 73"/>
                  <a:gd name="T19" fmla="*/ 71 h 117"/>
                  <a:gd name="T20" fmla="*/ 20 w 73"/>
                  <a:gd name="T21" fmla="*/ 0 h 117"/>
                  <a:gd name="T22" fmla="*/ 53 w 73"/>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7">
                    <a:moveTo>
                      <a:pt x="53" y="0"/>
                    </a:moveTo>
                    <a:cubicBezTo>
                      <a:pt x="53" y="71"/>
                      <a:pt x="53" y="71"/>
                      <a:pt x="53" y="71"/>
                    </a:cubicBezTo>
                    <a:cubicBezTo>
                      <a:pt x="69" y="71"/>
                      <a:pt x="69" y="71"/>
                      <a:pt x="69" y="71"/>
                    </a:cubicBezTo>
                    <a:cubicBezTo>
                      <a:pt x="70" y="71"/>
                      <a:pt x="72" y="72"/>
                      <a:pt x="72" y="73"/>
                    </a:cubicBezTo>
                    <a:cubicBezTo>
                      <a:pt x="73" y="75"/>
                      <a:pt x="73" y="76"/>
                      <a:pt x="72" y="77"/>
                    </a:cubicBezTo>
                    <a:cubicBezTo>
                      <a:pt x="36" y="117"/>
                      <a:pt x="36" y="117"/>
                      <a:pt x="36" y="117"/>
                    </a:cubicBezTo>
                    <a:cubicBezTo>
                      <a:pt x="1" y="77"/>
                      <a:pt x="1" y="77"/>
                      <a:pt x="1" y="77"/>
                    </a:cubicBezTo>
                    <a:cubicBezTo>
                      <a:pt x="0" y="76"/>
                      <a:pt x="0" y="75"/>
                      <a:pt x="0" y="73"/>
                    </a:cubicBezTo>
                    <a:cubicBezTo>
                      <a:pt x="1" y="72"/>
                      <a:pt x="2" y="71"/>
                      <a:pt x="4" y="71"/>
                    </a:cubicBezTo>
                    <a:cubicBezTo>
                      <a:pt x="20" y="71"/>
                      <a:pt x="20" y="71"/>
                      <a:pt x="20" y="71"/>
                    </a:cubicBezTo>
                    <a:cubicBezTo>
                      <a:pt x="20" y="0"/>
                      <a:pt x="20" y="0"/>
                      <a:pt x="20" y="0"/>
                    </a:cubicBezTo>
                    <a:cubicBezTo>
                      <a:pt x="53" y="0"/>
                      <a:pt x="53" y="0"/>
                      <a:pt x="53" y="0"/>
                    </a:cubicBezTo>
                  </a:path>
                </a:pathLst>
              </a:custGeom>
              <a:solidFill>
                <a:schemeClr val="accent3"/>
              </a:solidFill>
              <a:ln>
                <a:noFill/>
              </a:ln>
            </p:spPr>
            <p:txBody>
              <a:bodyPr anchor="ctr"/>
              <a:lstStyle/>
              <a:p>
                <a:pPr algn="ctr"/>
                <a:endParaRPr/>
              </a:p>
            </p:txBody>
          </p:sp>
          <p:sp>
            <p:nvSpPr>
              <p:cNvPr id="44" name="任意多边形: 形状 34">
                <a:extLst>
                  <a:ext uri="{FF2B5EF4-FFF2-40B4-BE49-F238E27FC236}">
                    <a16:creationId xmlns:a16="http://schemas.microsoft.com/office/drawing/2014/main" id="{31A5901B-AAA7-4E28-972D-D6F5721AFFD0}"/>
                  </a:ext>
                </a:extLst>
              </p:cNvPr>
              <p:cNvSpPr>
                <a:spLocks/>
              </p:cNvSpPr>
              <p:nvPr/>
            </p:nvSpPr>
            <p:spPr bwMode="auto">
              <a:xfrm>
                <a:off x="7361191" y="4672582"/>
                <a:ext cx="129662" cy="99740"/>
              </a:xfrm>
              <a:custGeom>
                <a:avLst/>
                <a:gdLst>
                  <a:gd name="T0" fmla="*/ 78 w 78"/>
                  <a:gd name="T1" fmla="*/ 0 h 60"/>
                  <a:gd name="T2" fmla="*/ 0 w 78"/>
                  <a:gd name="T3" fmla="*/ 0 h 60"/>
                  <a:gd name="T4" fmla="*/ 0 w 78"/>
                  <a:gd name="T5" fmla="*/ 0 h 60"/>
                  <a:gd name="T6" fmla="*/ 78 w 78"/>
                  <a:gd name="T7" fmla="*/ 0 h 60"/>
                  <a:gd name="T8" fmla="*/ 78 w 78"/>
                  <a:gd name="T9" fmla="*/ 60 h 60"/>
                  <a:gd name="T10" fmla="*/ 78 w 78"/>
                  <a:gd name="T11" fmla="*/ 60 h 60"/>
                  <a:gd name="T12" fmla="*/ 78 w 78"/>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8" h="60">
                    <a:moveTo>
                      <a:pt x="78" y="0"/>
                    </a:moveTo>
                    <a:lnTo>
                      <a:pt x="0" y="0"/>
                    </a:lnTo>
                    <a:lnTo>
                      <a:pt x="0" y="0"/>
                    </a:lnTo>
                    <a:lnTo>
                      <a:pt x="78" y="0"/>
                    </a:lnTo>
                    <a:lnTo>
                      <a:pt x="78" y="60"/>
                    </a:lnTo>
                    <a:lnTo>
                      <a:pt x="78" y="60"/>
                    </a:lnTo>
                    <a:lnTo>
                      <a:pt x="78" y="0"/>
                    </a:lnTo>
                    <a:close/>
                  </a:path>
                </a:pathLst>
              </a:custGeom>
              <a:solidFill>
                <a:srgbClr val="D3D1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任意多边形: 形状 35">
                <a:extLst>
                  <a:ext uri="{FF2B5EF4-FFF2-40B4-BE49-F238E27FC236}">
                    <a16:creationId xmlns:a16="http://schemas.microsoft.com/office/drawing/2014/main" id="{6E6F07B2-28F9-4E78-A088-FB1531DC91A2}"/>
                  </a:ext>
                </a:extLst>
              </p:cNvPr>
              <p:cNvSpPr>
                <a:spLocks/>
              </p:cNvSpPr>
              <p:nvPr/>
            </p:nvSpPr>
            <p:spPr bwMode="auto">
              <a:xfrm>
                <a:off x="7361191" y="4672582"/>
                <a:ext cx="129662" cy="99740"/>
              </a:xfrm>
              <a:custGeom>
                <a:avLst/>
                <a:gdLst>
                  <a:gd name="T0" fmla="*/ 78 w 78"/>
                  <a:gd name="T1" fmla="*/ 0 h 60"/>
                  <a:gd name="T2" fmla="*/ 0 w 78"/>
                  <a:gd name="T3" fmla="*/ 0 h 60"/>
                  <a:gd name="T4" fmla="*/ 0 w 78"/>
                  <a:gd name="T5" fmla="*/ 0 h 60"/>
                  <a:gd name="T6" fmla="*/ 78 w 78"/>
                  <a:gd name="T7" fmla="*/ 0 h 60"/>
                  <a:gd name="T8" fmla="*/ 78 w 78"/>
                  <a:gd name="T9" fmla="*/ 60 h 60"/>
                  <a:gd name="T10" fmla="*/ 78 w 78"/>
                  <a:gd name="T11" fmla="*/ 60 h 60"/>
                  <a:gd name="T12" fmla="*/ 78 w 78"/>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8" h="60">
                    <a:moveTo>
                      <a:pt x="78" y="0"/>
                    </a:moveTo>
                    <a:lnTo>
                      <a:pt x="0" y="0"/>
                    </a:lnTo>
                    <a:lnTo>
                      <a:pt x="0" y="0"/>
                    </a:lnTo>
                    <a:lnTo>
                      <a:pt x="78" y="0"/>
                    </a:lnTo>
                    <a:lnTo>
                      <a:pt x="78" y="60"/>
                    </a:lnTo>
                    <a:lnTo>
                      <a:pt x="78" y="60"/>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任意多边形: 形状 36">
                <a:extLst>
                  <a:ext uri="{FF2B5EF4-FFF2-40B4-BE49-F238E27FC236}">
                    <a16:creationId xmlns:a16="http://schemas.microsoft.com/office/drawing/2014/main" id="{C595B17B-48C4-4DDC-A9E6-7B463177FC01}"/>
                  </a:ext>
                </a:extLst>
              </p:cNvPr>
              <p:cNvSpPr>
                <a:spLocks/>
              </p:cNvSpPr>
              <p:nvPr/>
            </p:nvSpPr>
            <p:spPr bwMode="auto">
              <a:xfrm>
                <a:off x="7361191" y="4672582"/>
                <a:ext cx="129662" cy="99740"/>
              </a:xfrm>
              <a:custGeom>
                <a:avLst/>
                <a:gdLst>
                  <a:gd name="T0" fmla="*/ 33 w 33"/>
                  <a:gd name="T1" fmla="*/ 0 h 25"/>
                  <a:gd name="T2" fmla="*/ 0 w 33"/>
                  <a:gd name="T3" fmla="*/ 0 h 25"/>
                  <a:gd name="T4" fmla="*/ 0 w 33"/>
                  <a:gd name="T5" fmla="*/ 25 h 25"/>
                  <a:gd name="T6" fmla="*/ 16 w 33"/>
                  <a:gd name="T7" fmla="*/ 20 h 25"/>
                  <a:gd name="T8" fmla="*/ 33 w 33"/>
                  <a:gd name="T9" fmla="*/ 25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0" y="0"/>
                      <a:pt x="0" y="0"/>
                      <a:pt x="0" y="0"/>
                    </a:cubicBezTo>
                    <a:cubicBezTo>
                      <a:pt x="0" y="25"/>
                      <a:pt x="0" y="25"/>
                      <a:pt x="0" y="25"/>
                    </a:cubicBezTo>
                    <a:cubicBezTo>
                      <a:pt x="5" y="22"/>
                      <a:pt x="10" y="20"/>
                      <a:pt x="16" y="20"/>
                    </a:cubicBezTo>
                    <a:cubicBezTo>
                      <a:pt x="22" y="20"/>
                      <a:pt x="28" y="22"/>
                      <a:pt x="33" y="25"/>
                    </a:cubicBezTo>
                    <a:cubicBezTo>
                      <a:pt x="33" y="0"/>
                      <a:pt x="33" y="0"/>
                      <a:pt x="33" y="0"/>
                    </a:cubicBezTo>
                  </a:path>
                </a:pathLst>
              </a:custGeom>
              <a:solidFill>
                <a:schemeClr val="accent3">
                  <a:lumMod val="75000"/>
                </a:schemeClr>
              </a:solidFill>
              <a:ln>
                <a:noFill/>
              </a:ln>
            </p:spPr>
            <p:txBody>
              <a:bodyPr anchor="ctr"/>
              <a:lstStyle/>
              <a:p>
                <a:pPr algn="ctr"/>
                <a:endParaRPr/>
              </a:p>
            </p:txBody>
          </p:sp>
          <p:sp>
            <p:nvSpPr>
              <p:cNvPr id="47" name="任意多边形: 形状 37">
                <a:extLst>
                  <a:ext uri="{FF2B5EF4-FFF2-40B4-BE49-F238E27FC236}">
                    <a16:creationId xmlns:a16="http://schemas.microsoft.com/office/drawing/2014/main" id="{CFDFF986-65AE-4EE5-BC96-BAEA6E7E3E2E}"/>
                  </a:ext>
                </a:extLst>
              </p:cNvPr>
              <p:cNvSpPr>
                <a:spLocks/>
              </p:cNvSpPr>
              <p:nvPr/>
            </p:nvSpPr>
            <p:spPr bwMode="auto">
              <a:xfrm>
                <a:off x="6543324" y="1730256"/>
                <a:ext cx="1762071"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3" y="778"/>
                      <a:pt x="252" y="792"/>
                    </a:cubicBezTo>
                    <a:cubicBezTo>
                      <a:pt x="252" y="777"/>
                      <a:pt x="252" y="777"/>
                      <a:pt x="252" y="777"/>
                    </a:cubicBezTo>
                    <a:cubicBezTo>
                      <a:pt x="252" y="761"/>
                      <a:pt x="240"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1" y="0"/>
                      <a:pt x="224" y="0"/>
                    </a:cubicBezTo>
                    <a:cubicBezTo>
                      <a:pt x="348" y="0"/>
                      <a:pt x="448" y="100"/>
                      <a:pt x="448" y="224"/>
                    </a:cubicBezTo>
                    <a:close/>
                  </a:path>
                </a:pathLst>
              </a:custGeom>
              <a:solidFill>
                <a:schemeClr val="accent3"/>
              </a:solidFill>
              <a:ln>
                <a:noFill/>
              </a:ln>
            </p:spPr>
            <p:txBody>
              <a:bodyPr anchor="ctr"/>
              <a:lstStyle/>
              <a:p>
                <a:pPr algn="ctr"/>
                <a:endParaRPr/>
              </a:p>
            </p:txBody>
          </p:sp>
          <p:sp>
            <p:nvSpPr>
              <p:cNvPr id="48" name="椭圆 47">
                <a:extLst>
                  <a:ext uri="{FF2B5EF4-FFF2-40B4-BE49-F238E27FC236}">
                    <a16:creationId xmlns:a16="http://schemas.microsoft.com/office/drawing/2014/main" id="{7C3418E5-EE55-4B89-AD5B-F9B286B7F9CA}"/>
                  </a:ext>
                </a:extLst>
              </p:cNvPr>
              <p:cNvSpPr>
                <a:spLocks/>
              </p:cNvSpPr>
              <p:nvPr/>
            </p:nvSpPr>
            <p:spPr bwMode="auto">
              <a:xfrm>
                <a:off x="6677973" y="1863242"/>
                <a:ext cx="1492773" cy="1497760"/>
              </a:xfrm>
              <a:prstGeom prst="ellipse">
                <a:avLst/>
              </a:prstGeom>
              <a:solidFill>
                <a:schemeClr val="bg1"/>
              </a:solidFill>
              <a:ln>
                <a:noFill/>
              </a:ln>
            </p:spPr>
            <p:txBody>
              <a:bodyPr vert="horz" wrap="square" lIns="91440" tIns="45720" rIns="91440" bIns="45720" anchor="t" anchorCtr="0" compatLnSpc="1">
                <a:prstTxWarp prst="textNoShape">
                  <a:avLst/>
                </a:prstTxWarp>
                <a:normAutofit fontScale="92500" lnSpcReduction="20000"/>
              </a:bodyPr>
              <a:lstStyle/>
              <a:p>
                <a:pPr algn="ctr"/>
                <a:r>
                  <a:rPr lang="en-US" sz="6000" b="1" dirty="0">
                    <a:solidFill>
                      <a:schemeClr val="accent3"/>
                    </a:solidFill>
                  </a:rPr>
                  <a:t>B</a:t>
                </a:r>
              </a:p>
            </p:txBody>
          </p:sp>
          <p:sp>
            <p:nvSpPr>
              <p:cNvPr id="49" name="文本框 24">
                <a:extLst>
                  <a:ext uri="{FF2B5EF4-FFF2-40B4-BE49-F238E27FC236}">
                    <a16:creationId xmlns:a16="http://schemas.microsoft.com/office/drawing/2014/main" id="{68E1B51F-D19B-4A08-94E1-080B4B62BCB8}"/>
                  </a:ext>
                </a:extLst>
              </p:cNvPr>
              <p:cNvSpPr txBox="1">
                <a:spLocks/>
              </p:cNvSpPr>
              <p:nvPr/>
            </p:nvSpPr>
            <p:spPr>
              <a:xfrm>
                <a:off x="6826648" y="3744474"/>
                <a:ext cx="1195422" cy="362412"/>
              </a:xfrm>
              <a:prstGeom prst="rect">
                <a:avLst/>
              </a:prstGeom>
            </p:spPr>
            <p:txBody>
              <a:bodyPr wrap="none">
                <a:normAutofit fontScale="92500" lnSpcReduction="20000"/>
              </a:bodyPr>
              <a:lstStyle/>
              <a:p>
                <a:pPr marL="0" indent="0" algn="ctr">
                  <a:buNone/>
                </a:pPr>
                <a:r>
                  <a:rPr lang="zh-CN" altLang="en-US" sz="1600" b="1" dirty="0">
                    <a:solidFill>
                      <a:schemeClr val="bg1"/>
                    </a:solidFill>
                  </a:rPr>
                  <a:t>关键词</a:t>
                </a:r>
              </a:p>
            </p:txBody>
          </p:sp>
        </p:grpSp>
      </p:grpSp>
      <p:sp>
        <p:nvSpPr>
          <p:cNvPr id="2" name="矩形 1"/>
          <p:cNvSpPr/>
          <p:nvPr/>
        </p:nvSpPr>
        <p:spPr>
          <a:xfrm>
            <a:off x="-178709" y="-131072"/>
            <a:ext cx="7045095" cy="1157240"/>
          </a:xfrm>
          <a:prstGeom prst="rect">
            <a:avLst/>
          </a:prstGeom>
        </p:spPr>
        <p:txBody>
          <a:bodyPr wrap="squar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3.</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预期读者和阅读建议</a:t>
            </a:r>
          </a:p>
        </p:txBody>
      </p:sp>
      <p:sp>
        <p:nvSpPr>
          <p:cNvPr id="3" name="矩形 2"/>
          <p:cNvSpPr/>
          <p:nvPr/>
        </p:nvSpPr>
        <p:spPr>
          <a:xfrm>
            <a:off x="2698828" y="1388497"/>
            <a:ext cx="7413829" cy="1631216"/>
          </a:xfrm>
          <a:prstGeom prst="rect">
            <a:avLst/>
          </a:prstGeom>
        </p:spPr>
        <p:txBody>
          <a:bodyPr wrap="square">
            <a:spAutoFit/>
          </a:bodyPr>
          <a:lstStyle/>
          <a:p>
            <a:pPr marL="342900" lvl="0" indent="-342900" algn="just">
              <a:spcAft>
                <a:spcPts val="0"/>
              </a:spcAft>
              <a:buFont typeface="+mj-lt"/>
              <a:buAutoNum type="arabicParenR"/>
            </a:pP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审查人员（老师、助教、组长）：查阅此文档。</a:t>
            </a:r>
          </a:p>
          <a:p>
            <a:pPr marL="342900" lvl="0" indent="-342900" algn="just">
              <a:spcAft>
                <a:spcPts val="0"/>
              </a:spcAft>
              <a:buFont typeface="+mj-lt"/>
              <a:buAutoNum type="arabicParenR"/>
            </a:pP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项目经理（组长）：根据此文档进行项目的设计和项目管理。</a:t>
            </a:r>
          </a:p>
          <a:p>
            <a:pPr marL="342900" lvl="0" indent="-342900" algn="just">
              <a:spcAft>
                <a:spcPts val="0"/>
              </a:spcAft>
              <a:buFont typeface="+mj-lt"/>
              <a:buAutoNum type="arabicParenR"/>
            </a:pP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程序员（全体组员）：按照此文档的要求编写功能。</a:t>
            </a:r>
          </a:p>
          <a:p>
            <a:pPr marL="342900" lvl="0" indent="-342900" algn="just">
              <a:spcAft>
                <a:spcPts val="0"/>
              </a:spcAft>
              <a:buFont typeface="+mj-lt"/>
              <a:buAutoNum type="arabicParenR"/>
            </a:pP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测试员（全体组员）：根据本文档用例对产品进行评测。</a:t>
            </a:r>
          </a:p>
          <a:p>
            <a:r>
              <a:rPr lang="zh-CN" altLang="zh-CN" sz="2000" dirty="0">
                <a:ea typeface="等线" panose="02010600030101010101" pitchFamily="2" charset="-122"/>
                <a:cs typeface="Times New Roman" panose="02020603050405020304" pitchFamily="18" charset="0"/>
              </a:rPr>
              <a:t>用户：了解此产品的功能和性能，并配合分析人员讨论</a:t>
            </a:r>
            <a:r>
              <a:rPr lang="zh-CN" altLang="zh-CN" dirty="0">
                <a:ea typeface="等线" panose="02010600030101010101" pitchFamily="2" charset="-122"/>
                <a:cs typeface="Times New Roman" panose="02020603050405020304" pitchFamily="18" charset="0"/>
              </a:rPr>
              <a:t>。</a:t>
            </a:r>
            <a:endParaRPr lang="zh-CN" altLang="en-US" dirty="0"/>
          </a:p>
        </p:txBody>
      </p:sp>
      <p:sp>
        <p:nvSpPr>
          <p:cNvPr id="28" name="矩形 27"/>
          <p:cNvSpPr/>
          <p:nvPr/>
        </p:nvSpPr>
        <p:spPr>
          <a:xfrm>
            <a:off x="-360789" y="3275563"/>
            <a:ext cx="3076483" cy="1157240"/>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4.</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项目范围</a:t>
            </a:r>
            <a:endParaRPr lang="zh-CN" altLang="zh-CN" sz="40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29" name="矩形 28"/>
          <p:cNvSpPr/>
          <p:nvPr/>
        </p:nvSpPr>
        <p:spPr>
          <a:xfrm>
            <a:off x="2584749" y="4821119"/>
            <a:ext cx="6505379" cy="1015663"/>
          </a:xfrm>
          <a:prstGeom prst="rect">
            <a:avLst/>
          </a:prstGeom>
        </p:spPr>
        <p:txBody>
          <a:bodyPr wrap="square">
            <a:spAutoFit/>
          </a:bodyPr>
          <a:lstStyle/>
          <a:p>
            <a:pPr indent="304800" algn="just">
              <a:spcAft>
                <a:spcPts val="0"/>
              </a:spcAft>
            </a:pP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该项目是零基础开发，因此需求范围因以简单有效为主。因此主要内容为完成基本的内容，使得游戏可稳定运行不崩溃。在此基础之上有时间再去完成别的内容</a:t>
            </a:r>
            <a:r>
              <a:rPr lang="zh-CN" altLang="zh-CN" sz="2000" b="1"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86459814"/>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3076483" cy="1157240"/>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5.</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参考文献</a:t>
            </a:r>
          </a:p>
        </p:txBody>
      </p:sp>
      <p:sp>
        <p:nvSpPr>
          <p:cNvPr id="3" name="矩形 2"/>
          <p:cNvSpPr/>
          <p:nvPr/>
        </p:nvSpPr>
        <p:spPr>
          <a:xfrm>
            <a:off x="82378" y="1177658"/>
            <a:ext cx="8122508" cy="1400383"/>
          </a:xfrm>
          <a:prstGeom prst="rect">
            <a:avLst/>
          </a:prstGeom>
        </p:spPr>
        <p:txBody>
          <a:bodyPr wrap="square">
            <a:spAutoFit/>
          </a:bodyPr>
          <a:lstStyle/>
          <a:p>
            <a:pPr indent="304800" algn="just">
              <a:spcBef>
                <a:spcPts val="600"/>
              </a:spcBef>
              <a:spcAft>
                <a:spcPts val="600"/>
              </a:spcAft>
            </a:pPr>
            <a:r>
              <a:rPr lang="en-US" altLang="zh-CN" sz="2000" kern="100">
                <a:latin typeface="等线" panose="02010600030101010101" pitchFamily="2" charset="-122"/>
                <a:ea typeface="等线" panose="02010600030101010101" pitchFamily="2" charset="-122"/>
                <a:cs typeface="Times New Roman" panose="02020603050405020304" pitchFamily="18" charset="0"/>
              </a:rPr>
              <a:t>[1]</a:t>
            </a:r>
            <a:r>
              <a:rPr lang="zh-CN" altLang="zh-CN" sz="2000" kern="100">
                <a:latin typeface="等线" panose="02010600030101010101" pitchFamily="2" charset="-122"/>
                <a:ea typeface="等线" panose="02010600030101010101" pitchFamily="2" charset="-122"/>
                <a:cs typeface="Times New Roman" panose="02020603050405020304" pitchFamily="18" charset="0"/>
              </a:rPr>
              <a:t>聂明</a:t>
            </a:r>
            <a:r>
              <a:rPr lang="en-US" altLang="zh-CN" sz="2000" kern="100">
                <a:latin typeface="等线" panose="02010600030101010101" pitchFamily="2" charset="-122"/>
                <a:ea typeface="等线" panose="02010600030101010101" pitchFamily="2" charset="-122"/>
                <a:cs typeface="Times New Roman" panose="02020603050405020304" pitchFamily="18" charset="0"/>
              </a:rPr>
              <a:t>.</a:t>
            </a:r>
            <a:r>
              <a:rPr lang="zh-CN" altLang="zh-CN" sz="2000" kern="100">
                <a:latin typeface="等线" panose="02010600030101010101" pitchFamily="2" charset="-122"/>
                <a:ea typeface="等线" panose="02010600030101010101" pitchFamily="2" charset="-122"/>
                <a:cs typeface="Times New Roman" panose="02020603050405020304" pitchFamily="18" charset="0"/>
              </a:rPr>
              <a:t>游戏开发导论</a:t>
            </a:r>
            <a:r>
              <a:rPr lang="en-US" altLang="zh-CN" sz="2000" kern="100">
                <a:latin typeface="等线" panose="02010600030101010101" pitchFamily="2" charset="-122"/>
                <a:ea typeface="等线" panose="02010600030101010101" pitchFamily="2" charset="-122"/>
                <a:cs typeface="Times New Roman" panose="02020603050405020304" pitchFamily="18" charset="0"/>
              </a:rPr>
              <a:t>[M].</a:t>
            </a:r>
            <a:r>
              <a:rPr lang="zh-CN" altLang="zh-CN" sz="2000" kern="100">
                <a:latin typeface="等线" panose="02010600030101010101" pitchFamily="2" charset="-122"/>
                <a:ea typeface="等线" panose="02010600030101010101" pitchFamily="2" charset="-122"/>
                <a:cs typeface="Times New Roman" panose="02020603050405020304" pitchFamily="18" charset="0"/>
              </a:rPr>
              <a:t>西安电子科技大学出版社</a:t>
            </a:r>
            <a:r>
              <a:rPr lang="en-US" altLang="zh-CN" sz="2000" kern="100">
                <a:latin typeface="等线" panose="02010600030101010101" pitchFamily="2" charset="-122"/>
                <a:ea typeface="等线" panose="02010600030101010101" pitchFamily="2" charset="-122"/>
                <a:cs typeface="Times New Roman" panose="02020603050405020304" pitchFamily="18" charset="0"/>
              </a:rPr>
              <a:t>,2009.</a:t>
            </a:r>
            <a:endParaRPr lang="zh-CN" altLang="zh-CN" sz="2000" kern="100">
              <a:latin typeface="等线" panose="02010600030101010101" pitchFamily="2" charset="-122"/>
              <a:ea typeface="等线" panose="02010600030101010101" pitchFamily="2" charset="-122"/>
              <a:cs typeface="Times New Roman" panose="02020603050405020304" pitchFamily="18" charset="0"/>
            </a:endParaRPr>
          </a:p>
          <a:p>
            <a:pPr indent="304800" algn="just">
              <a:spcBef>
                <a:spcPts val="780"/>
              </a:spcBef>
              <a:spcAft>
                <a:spcPts val="780"/>
              </a:spcAft>
            </a:pPr>
            <a:r>
              <a:rPr lang="en-US" altLang="zh-CN" sz="2000" kern="100">
                <a:latin typeface="等线" panose="02010600030101010101" pitchFamily="2" charset="-122"/>
                <a:ea typeface="等线" panose="02010600030101010101" pitchFamily="2" charset="-122"/>
                <a:cs typeface="Times New Roman" panose="02020603050405020304" pitchFamily="18" charset="0"/>
              </a:rPr>
              <a:t>[2]</a:t>
            </a:r>
            <a:r>
              <a:rPr lang="zh-CN" altLang="zh-CN" sz="2000" kern="100">
                <a:latin typeface="等线" panose="02010600030101010101" pitchFamily="2" charset="-122"/>
                <a:ea typeface="等线" panose="02010600030101010101" pitchFamily="2" charset="-122"/>
                <a:cs typeface="Times New Roman" panose="02020603050405020304" pitchFamily="18" charset="0"/>
              </a:rPr>
              <a:t>张海藩</a:t>
            </a:r>
            <a:r>
              <a:rPr lang="en-US" altLang="zh-CN" sz="2000" kern="100">
                <a:latin typeface="等线" panose="02010600030101010101" pitchFamily="2" charset="-122"/>
                <a:ea typeface="等线" panose="02010600030101010101" pitchFamily="2" charset="-122"/>
                <a:cs typeface="Times New Roman" panose="02020603050405020304" pitchFamily="18" charset="0"/>
              </a:rPr>
              <a:t>.</a:t>
            </a:r>
            <a:r>
              <a:rPr lang="zh-CN" altLang="zh-CN" sz="2000" kern="100">
                <a:latin typeface="等线" panose="02010600030101010101" pitchFamily="2" charset="-122"/>
                <a:ea typeface="等线" panose="02010600030101010101" pitchFamily="2" charset="-122"/>
                <a:cs typeface="Times New Roman" panose="02020603050405020304" pitchFamily="18" charset="0"/>
              </a:rPr>
              <a:t>软件工程导论</a:t>
            </a:r>
            <a:r>
              <a:rPr lang="en-US" altLang="zh-CN" sz="2000" kern="100">
                <a:latin typeface="等线" panose="02010600030101010101" pitchFamily="2" charset="-122"/>
                <a:ea typeface="等线" panose="02010600030101010101" pitchFamily="2" charset="-122"/>
                <a:cs typeface="Times New Roman" panose="02020603050405020304" pitchFamily="18" charset="0"/>
              </a:rPr>
              <a:t>[M].</a:t>
            </a:r>
            <a:r>
              <a:rPr lang="zh-CN" altLang="zh-CN" sz="2000" kern="100">
                <a:latin typeface="等线" panose="02010600030101010101" pitchFamily="2" charset="-122"/>
                <a:ea typeface="等线" panose="02010600030101010101" pitchFamily="2" charset="-122"/>
                <a:cs typeface="Times New Roman" panose="02020603050405020304" pitchFamily="18" charset="0"/>
              </a:rPr>
              <a:t>清华大学出版社</a:t>
            </a:r>
            <a:r>
              <a:rPr lang="en-US" altLang="zh-CN" sz="2000" kern="100">
                <a:latin typeface="等线" panose="02010600030101010101" pitchFamily="2" charset="-122"/>
                <a:ea typeface="等线" panose="02010600030101010101" pitchFamily="2" charset="-122"/>
                <a:cs typeface="Times New Roman" panose="02020603050405020304" pitchFamily="18" charset="0"/>
              </a:rPr>
              <a:t>,1996:1-73.</a:t>
            </a:r>
            <a:endParaRPr lang="zh-CN" altLang="zh-CN" sz="2000" kern="100">
              <a:latin typeface="等线" panose="02010600030101010101" pitchFamily="2" charset="-122"/>
              <a:ea typeface="等线" panose="02010600030101010101" pitchFamily="2" charset="-122"/>
              <a:cs typeface="Times New Roman" panose="02020603050405020304" pitchFamily="18" charset="0"/>
            </a:endParaRPr>
          </a:p>
          <a:p>
            <a:pPr indent="304800" algn="just">
              <a:spcBef>
                <a:spcPts val="780"/>
              </a:spcBef>
              <a:spcAft>
                <a:spcPts val="780"/>
              </a:spcAft>
            </a:pPr>
            <a:r>
              <a:rPr lang="en-US" altLang="zh-CN" sz="2000" kern="100">
                <a:latin typeface="等线" panose="02010600030101010101" pitchFamily="2" charset="-122"/>
                <a:ea typeface="等线" panose="02010600030101010101" pitchFamily="2" charset="-122"/>
                <a:cs typeface="Times New Roman" panose="02020603050405020304" pitchFamily="18" charset="0"/>
              </a:rPr>
              <a:t>[3] GB/T 9385-200.</a:t>
            </a:r>
            <a:r>
              <a:rPr lang="zh-CN" altLang="zh-CN" sz="2000" kern="100">
                <a:latin typeface="等线" panose="02010600030101010101" pitchFamily="2" charset="-122"/>
                <a:ea typeface="等线" panose="02010600030101010101" pitchFamily="2" charset="-122"/>
                <a:cs typeface="Times New Roman" panose="02020603050405020304" pitchFamily="18" charset="0"/>
              </a:rPr>
              <a:t>计算机软件需求规格说明规范</a:t>
            </a:r>
            <a:r>
              <a:rPr lang="en-US" altLang="zh-CN" sz="2000" kern="100">
                <a:latin typeface="等线" panose="02010600030101010101" pitchFamily="2" charset="-122"/>
                <a:ea typeface="等线" panose="02010600030101010101" pitchFamily="2" charset="-122"/>
                <a:cs typeface="Times New Roman" panose="02020603050405020304" pitchFamily="18" charset="0"/>
              </a:rPr>
              <a:t>[S].</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4" name="图片 3"/>
          <p:cNvPicPr/>
          <p:nvPr/>
        </p:nvPicPr>
        <p:blipFill>
          <a:blip r:embed="rId2"/>
          <a:stretch>
            <a:fillRect/>
          </a:stretch>
        </p:blipFill>
        <p:spPr>
          <a:xfrm>
            <a:off x="274920" y="3439948"/>
            <a:ext cx="4476287" cy="560969"/>
          </a:xfrm>
          <a:prstGeom prst="rect">
            <a:avLst/>
          </a:prstGeom>
        </p:spPr>
      </p:pic>
      <p:pic>
        <p:nvPicPr>
          <p:cNvPr id="5" name="图片 4"/>
          <p:cNvPicPr/>
          <p:nvPr/>
        </p:nvPicPr>
        <p:blipFill>
          <a:blip r:embed="rId3"/>
          <a:stretch>
            <a:fillRect/>
          </a:stretch>
        </p:blipFill>
        <p:spPr>
          <a:xfrm>
            <a:off x="308917" y="4608208"/>
            <a:ext cx="3834715" cy="1998122"/>
          </a:xfrm>
          <a:prstGeom prst="rect">
            <a:avLst/>
          </a:prstGeom>
        </p:spPr>
      </p:pic>
      <p:pic>
        <p:nvPicPr>
          <p:cNvPr id="6" name="图片 5"/>
          <p:cNvPicPr/>
          <p:nvPr/>
        </p:nvPicPr>
        <p:blipFill>
          <a:blip r:embed="rId4"/>
          <a:stretch>
            <a:fillRect/>
          </a:stretch>
        </p:blipFill>
        <p:spPr>
          <a:xfrm>
            <a:off x="7125730" y="4028267"/>
            <a:ext cx="3204519" cy="2666309"/>
          </a:xfrm>
          <a:prstGeom prst="rect">
            <a:avLst/>
          </a:prstGeom>
        </p:spPr>
      </p:pic>
      <p:sp>
        <p:nvSpPr>
          <p:cNvPr id="7" name="文本框 6"/>
          <p:cNvSpPr txBox="1"/>
          <p:nvPr/>
        </p:nvSpPr>
        <p:spPr>
          <a:xfrm>
            <a:off x="467463" y="2592340"/>
            <a:ext cx="1839132" cy="396134"/>
          </a:xfrm>
          <a:prstGeom prst="rect">
            <a:avLst/>
          </a:prstGeom>
          <a:noFill/>
        </p:spPr>
        <p:txBody>
          <a:bodyPr wrap="square" rtlCol="0" anchor="ctr">
            <a:spAutoFit/>
          </a:bodyPr>
          <a:lstStyle/>
          <a:p>
            <a:pPr>
              <a:lnSpc>
                <a:spcPct val="120000"/>
              </a:lnSpc>
            </a:pPr>
            <a:r>
              <a:rPr lang="zh-CN" altLang="en-US" b="1" dirty="0">
                <a:solidFill>
                  <a:schemeClr val="tx1">
                    <a:lumMod val="75000"/>
                    <a:lumOff val="25000"/>
                  </a:schemeClr>
                </a:solidFill>
              </a:rPr>
              <a:t>如下图所示：</a:t>
            </a:r>
          </a:p>
        </p:txBody>
      </p:sp>
      <p:sp>
        <p:nvSpPr>
          <p:cNvPr id="8" name="文本框 7"/>
          <p:cNvSpPr txBox="1"/>
          <p:nvPr/>
        </p:nvSpPr>
        <p:spPr>
          <a:xfrm>
            <a:off x="274920" y="3033894"/>
            <a:ext cx="3387846" cy="369332"/>
          </a:xfrm>
          <a:prstGeom prst="rect">
            <a:avLst/>
          </a:prstGeom>
          <a:noFill/>
        </p:spPr>
        <p:txBody>
          <a:bodyPr wrap="square" rtlCol="0" anchor="ctr">
            <a:spAutoFit/>
          </a:bodyPr>
          <a:lstStyle/>
          <a:p>
            <a:r>
              <a:rPr lang="en-US" altLang="zh-CN" u="sng" dirty="0">
                <a:hlinkClick r:id="rId5"/>
              </a:rPr>
              <a:t>http://www.sac.gov.cn/</a:t>
            </a:r>
            <a:endParaRPr lang="zh-CN" altLang="zh-CN" dirty="0"/>
          </a:p>
        </p:txBody>
      </p:sp>
      <p:sp>
        <p:nvSpPr>
          <p:cNvPr id="9" name="矩形 8"/>
          <p:cNvSpPr/>
          <p:nvPr/>
        </p:nvSpPr>
        <p:spPr>
          <a:xfrm>
            <a:off x="274920" y="3983821"/>
            <a:ext cx="6018788" cy="646331"/>
          </a:xfrm>
          <a:prstGeom prst="rect">
            <a:avLst/>
          </a:prstGeom>
        </p:spPr>
        <p:txBody>
          <a:bodyPr wrap="square">
            <a:spAutoFit/>
          </a:bodyPr>
          <a:lstStyle/>
          <a:p>
            <a:pPr algn="just">
              <a:spcAft>
                <a:spcPts val="0"/>
              </a:spcAft>
            </a:pPr>
            <a:r>
              <a:rPr lang="en-US" altLang="zh-CN" u="sng" kern="100" dirty="0">
                <a:solidFill>
                  <a:srgbClr val="0563C1"/>
                </a:solidFill>
                <a:latin typeface="等线" panose="02010600030101010101" pitchFamily="2" charset="-122"/>
                <a:ea typeface="等线" panose="02010600030101010101" pitchFamily="2" charset="-122"/>
                <a:cs typeface="Times New Roman" panose="02020603050405020304" pitchFamily="18" charset="0"/>
                <a:hlinkClick r:id="rId6"/>
              </a:rPr>
              <a:t>http://www.gb688.cn/bzgk/gb/newGbInfo?hcno=2790825C43AD0B69E3C38C140BFFCFE6</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0" name="矩形 9"/>
          <p:cNvSpPr/>
          <p:nvPr/>
        </p:nvSpPr>
        <p:spPr>
          <a:xfrm>
            <a:off x="6565557" y="3116782"/>
            <a:ext cx="5066270" cy="646331"/>
          </a:xfrm>
          <a:prstGeom prst="rect">
            <a:avLst/>
          </a:prstGeom>
        </p:spPr>
        <p:txBody>
          <a:bodyPr wrap="square">
            <a:spAutoFit/>
          </a:bodyPr>
          <a:lstStyle/>
          <a:p>
            <a:pPr algn="just">
              <a:spcAft>
                <a:spcPts val="0"/>
              </a:spcAft>
            </a:pPr>
            <a:r>
              <a:rPr lang="en-US" altLang="zh-CN" u="sng" kern="100" dirty="0">
                <a:solidFill>
                  <a:srgbClr val="0563C1"/>
                </a:solidFill>
                <a:latin typeface="等线" panose="02010600030101010101" pitchFamily="2" charset="-122"/>
                <a:ea typeface="等线" panose="02010600030101010101" pitchFamily="2" charset="-122"/>
                <a:cs typeface="Times New Roman" panose="02020603050405020304" pitchFamily="18" charset="0"/>
                <a:hlinkClick r:id="rId7"/>
              </a:rPr>
              <a:t>http://c.gb688.cn/bzgk/gb/showGb?type=online&amp;hcno=2790825C43AD0B69E3C38C140BFFCFE6</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38345926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72323" y="2330285"/>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贰</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33481" y="3416894"/>
            <a:ext cx="416573" cy="2062103"/>
          </a:xfrm>
          <a:prstGeom prst="rect">
            <a:avLst/>
          </a:prstGeom>
          <a:noFill/>
        </p:spPr>
        <p:txBody>
          <a:bodyPr vert="horz" wrap="square" rtlCol="0">
            <a:spAutoFit/>
          </a:bodyPr>
          <a:lstStyle/>
          <a:p>
            <a:r>
              <a:rPr lang="zh-CN" altLang="en-US" sz="3200" dirty="0">
                <a:solidFill>
                  <a:schemeClr val="tx1">
                    <a:lumMod val="75000"/>
                    <a:lumOff val="25000"/>
                  </a:schemeClr>
                </a:solidFill>
                <a:latin typeface="微软雅黑" panose="020B0503020204020204" charset="-122"/>
                <a:ea typeface="微软雅黑" panose="020B0503020204020204" charset="-122"/>
              </a:rPr>
              <a:t>需求概述</a:t>
            </a: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124411130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Rounded Corners 60">
            <a:extLst>
              <a:ext uri="{FF2B5EF4-FFF2-40B4-BE49-F238E27FC236}">
                <a16:creationId xmlns:a16="http://schemas.microsoft.com/office/drawing/2014/main" id="{B94A2204-49DF-45F3-AAA1-E26B8963A0EE}"/>
              </a:ext>
            </a:extLst>
          </p:cNvPr>
          <p:cNvSpPr/>
          <p:nvPr/>
        </p:nvSpPr>
        <p:spPr>
          <a:xfrm flipH="1">
            <a:off x="203243" y="859128"/>
            <a:ext cx="8001132" cy="227965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lvl="0" defTabSz="914400">
              <a:spcBef>
                <a:spcPct val="0"/>
              </a:spcBef>
              <a:defRPr/>
            </a:pPr>
            <a:endParaRPr lang="zh-CN" altLang="en-US" sz="1200" dirty="0">
              <a:solidFill>
                <a:srgbClr val="FFFFFF"/>
              </a:solidFill>
            </a:endParaRPr>
          </a:p>
        </p:txBody>
      </p:sp>
      <p:grpSp>
        <p:nvGrpSpPr>
          <p:cNvPr id="2" name="千图PPT彼岸天：ID 8661124库_组合 1">
            <a:extLst>
              <a:ext uri="{FF2B5EF4-FFF2-40B4-BE49-F238E27FC236}">
                <a16:creationId xmlns:a16="http://schemas.microsoft.com/office/drawing/2014/main" id="{50EBFDAC-7214-4C0A-8FCA-F9A39456B2F3}"/>
              </a:ext>
            </a:extLst>
          </p:cNvPr>
          <p:cNvGrpSpPr/>
          <p:nvPr>
            <p:custDataLst>
              <p:tags r:id="rId1"/>
            </p:custDataLst>
          </p:nvPr>
        </p:nvGrpSpPr>
        <p:grpSpPr>
          <a:xfrm>
            <a:off x="8311088" y="2216575"/>
            <a:ext cx="3764071" cy="2823833"/>
            <a:chOff x="4218865" y="1520788"/>
            <a:chExt cx="3764071" cy="2823833"/>
          </a:xfrm>
        </p:grpSpPr>
        <p:grpSp>
          <p:nvGrpSpPr>
            <p:cNvPr id="3" name="Group 4">
              <a:extLst>
                <a:ext uri="{FF2B5EF4-FFF2-40B4-BE49-F238E27FC236}">
                  <a16:creationId xmlns:a16="http://schemas.microsoft.com/office/drawing/2014/main" id="{2A2AEBC3-2CA1-423F-ACB1-9EF88B69E7A1}"/>
                </a:ext>
              </a:extLst>
            </p:cNvPr>
            <p:cNvGrpSpPr/>
            <p:nvPr/>
          </p:nvGrpSpPr>
          <p:grpSpPr>
            <a:xfrm>
              <a:off x="6408729" y="2853902"/>
              <a:ext cx="1279037" cy="1290962"/>
              <a:chOff x="6404406" y="3134501"/>
              <a:chExt cx="1362075" cy="1374775"/>
            </a:xfrm>
          </p:grpSpPr>
          <p:sp>
            <p:nvSpPr>
              <p:cNvPr id="33" name="Freeform: Shape 5">
                <a:extLst>
                  <a:ext uri="{FF2B5EF4-FFF2-40B4-BE49-F238E27FC236}">
                    <a16:creationId xmlns:a16="http://schemas.microsoft.com/office/drawing/2014/main" id="{F45521CD-DABD-4FF4-A54B-C3FA31D6B144}"/>
                  </a:ext>
                </a:extLst>
              </p:cNvPr>
              <p:cNvSpPr>
                <a:spLocks/>
              </p:cNvSpPr>
              <p:nvPr/>
            </p:nvSpPr>
            <p:spPr bwMode="auto">
              <a:xfrm>
                <a:off x="6404406" y="3134501"/>
                <a:ext cx="760413" cy="741363"/>
              </a:xfrm>
              <a:custGeom>
                <a:avLst/>
                <a:gdLst>
                  <a:gd name="T0" fmla="*/ 0 w 256"/>
                  <a:gd name="T1" fmla="*/ 106 h 249"/>
                  <a:gd name="T2" fmla="*/ 65 w 256"/>
                  <a:gd name="T3" fmla="*/ 249 h 249"/>
                  <a:gd name="T4" fmla="*/ 256 w 256"/>
                  <a:gd name="T5" fmla="*/ 78 h 249"/>
                  <a:gd name="T6" fmla="*/ 124 w 256"/>
                  <a:gd name="T7" fmla="*/ 0 h 249"/>
                  <a:gd name="T8" fmla="*/ 0 w 256"/>
                  <a:gd name="T9" fmla="*/ 106 h 249"/>
                </a:gdLst>
                <a:ahLst/>
                <a:cxnLst>
                  <a:cxn ang="0">
                    <a:pos x="T0" y="T1"/>
                  </a:cxn>
                  <a:cxn ang="0">
                    <a:pos x="T2" y="T3"/>
                  </a:cxn>
                  <a:cxn ang="0">
                    <a:pos x="T4" y="T5"/>
                  </a:cxn>
                  <a:cxn ang="0">
                    <a:pos x="T6" y="T7"/>
                  </a:cxn>
                  <a:cxn ang="0">
                    <a:pos x="T8" y="T9"/>
                  </a:cxn>
                </a:cxnLst>
                <a:rect l="0" t="0" r="r" b="b"/>
                <a:pathLst>
                  <a:path w="256" h="249">
                    <a:moveTo>
                      <a:pt x="0" y="106"/>
                    </a:moveTo>
                    <a:cubicBezTo>
                      <a:pt x="65" y="249"/>
                      <a:pt x="65" y="249"/>
                      <a:pt x="65" y="249"/>
                    </a:cubicBezTo>
                    <a:cubicBezTo>
                      <a:pt x="145" y="213"/>
                      <a:pt x="211" y="153"/>
                      <a:pt x="256" y="78"/>
                    </a:cubicBezTo>
                    <a:cubicBezTo>
                      <a:pt x="124" y="0"/>
                      <a:pt x="124" y="0"/>
                      <a:pt x="124" y="0"/>
                    </a:cubicBezTo>
                    <a:cubicBezTo>
                      <a:pt x="95" y="47"/>
                      <a:pt x="52" y="84"/>
                      <a:pt x="0" y="106"/>
                    </a:cubicBezTo>
                    <a:close/>
                  </a:path>
                </a:pathLst>
              </a:custGeom>
              <a:solidFill>
                <a:schemeClr val="accent4">
                  <a:alpha val="75000"/>
                </a:schemeClr>
              </a:solidFill>
              <a:ln>
                <a:noFill/>
              </a:ln>
            </p:spPr>
            <p:txBody>
              <a:bodyPr anchor="ctr"/>
              <a:lstStyle/>
              <a:p>
                <a:pPr algn="ctr"/>
                <a:endParaRPr/>
              </a:p>
            </p:txBody>
          </p:sp>
          <p:sp>
            <p:nvSpPr>
              <p:cNvPr id="34" name="Freeform: Shape 6">
                <a:extLst>
                  <a:ext uri="{FF2B5EF4-FFF2-40B4-BE49-F238E27FC236}">
                    <a16:creationId xmlns:a16="http://schemas.microsoft.com/office/drawing/2014/main" id="{4C0F0B39-0F7A-4740-A45C-39DA2B8EF0A2}"/>
                  </a:ext>
                </a:extLst>
              </p:cNvPr>
              <p:cNvSpPr>
                <a:spLocks/>
              </p:cNvSpPr>
              <p:nvPr/>
            </p:nvSpPr>
            <p:spPr bwMode="auto">
              <a:xfrm>
                <a:off x="6642531" y="3420251"/>
                <a:ext cx="1123950" cy="1089025"/>
              </a:xfrm>
              <a:custGeom>
                <a:avLst/>
                <a:gdLst>
                  <a:gd name="T0" fmla="*/ 0 w 378"/>
                  <a:gd name="T1" fmla="*/ 186 h 366"/>
                  <a:gd name="T2" fmla="*/ 81 w 378"/>
                  <a:gd name="T3" fmla="*/ 366 h 366"/>
                  <a:gd name="T4" fmla="*/ 378 w 378"/>
                  <a:gd name="T5" fmla="*/ 101 h 366"/>
                  <a:gd name="T6" fmla="*/ 209 w 378"/>
                  <a:gd name="T7" fmla="*/ 0 h 366"/>
                  <a:gd name="T8" fmla="*/ 0 w 378"/>
                  <a:gd name="T9" fmla="*/ 186 h 366"/>
                </a:gdLst>
                <a:ahLst/>
                <a:cxnLst>
                  <a:cxn ang="0">
                    <a:pos x="T0" y="T1"/>
                  </a:cxn>
                  <a:cxn ang="0">
                    <a:pos x="T2" y="T3"/>
                  </a:cxn>
                  <a:cxn ang="0">
                    <a:pos x="T4" y="T5"/>
                  </a:cxn>
                  <a:cxn ang="0">
                    <a:pos x="T6" y="T7"/>
                  </a:cxn>
                  <a:cxn ang="0">
                    <a:pos x="T8" y="T9"/>
                  </a:cxn>
                </a:cxnLst>
                <a:rect l="0" t="0" r="r" b="b"/>
                <a:pathLst>
                  <a:path w="378" h="366">
                    <a:moveTo>
                      <a:pt x="0" y="186"/>
                    </a:moveTo>
                    <a:cubicBezTo>
                      <a:pt x="81" y="366"/>
                      <a:pt x="81" y="366"/>
                      <a:pt x="81" y="366"/>
                    </a:cubicBezTo>
                    <a:cubicBezTo>
                      <a:pt x="205" y="310"/>
                      <a:pt x="309" y="218"/>
                      <a:pt x="378" y="101"/>
                    </a:cubicBezTo>
                    <a:cubicBezTo>
                      <a:pt x="209" y="0"/>
                      <a:pt x="209" y="0"/>
                      <a:pt x="209" y="0"/>
                    </a:cubicBezTo>
                    <a:cubicBezTo>
                      <a:pt x="160" y="82"/>
                      <a:pt x="87" y="147"/>
                      <a:pt x="0" y="186"/>
                    </a:cubicBezTo>
                    <a:close/>
                  </a:path>
                </a:pathLst>
              </a:custGeom>
              <a:solidFill>
                <a:schemeClr val="accent4"/>
              </a:solidFill>
              <a:ln>
                <a:noFill/>
              </a:ln>
            </p:spPr>
            <p:txBody>
              <a:bodyPr anchor="ctr"/>
              <a:lstStyle/>
              <a:p>
                <a:pPr algn="ctr"/>
                <a:endParaRPr/>
              </a:p>
            </p:txBody>
          </p:sp>
        </p:grpSp>
        <p:grpSp>
          <p:nvGrpSpPr>
            <p:cNvPr id="4" name="Group 7">
              <a:extLst>
                <a:ext uri="{FF2B5EF4-FFF2-40B4-BE49-F238E27FC236}">
                  <a16:creationId xmlns:a16="http://schemas.microsoft.com/office/drawing/2014/main" id="{598FE936-8889-4849-85E0-68A128B7671C}"/>
                </a:ext>
              </a:extLst>
            </p:cNvPr>
            <p:cNvGrpSpPr/>
            <p:nvPr/>
          </p:nvGrpSpPr>
          <p:grpSpPr>
            <a:xfrm>
              <a:off x="5596287" y="3175897"/>
              <a:ext cx="1110586" cy="1168724"/>
              <a:chOff x="5539219" y="3477401"/>
              <a:chExt cx="1182688" cy="1244601"/>
            </a:xfrm>
          </p:grpSpPr>
          <p:sp>
            <p:nvSpPr>
              <p:cNvPr id="31" name="Freeform: Shape 8">
                <a:extLst>
                  <a:ext uri="{FF2B5EF4-FFF2-40B4-BE49-F238E27FC236}">
                    <a16:creationId xmlns:a16="http://schemas.microsoft.com/office/drawing/2014/main" id="{C677C3F3-D7B0-44E5-967C-2728B191107C}"/>
                  </a:ext>
                </a:extLst>
              </p:cNvPr>
              <p:cNvSpPr>
                <a:spLocks/>
              </p:cNvSpPr>
              <p:nvPr/>
            </p:nvSpPr>
            <p:spPr bwMode="auto">
              <a:xfrm>
                <a:off x="5729719" y="3477401"/>
                <a:ext cx="760413" cy="531813"/>
              </a:xfrm>
              <a:custGeom>
                <a:avLst/>
                <a:gdLst>
                  <a:gd name="T0" fmla="*/ 205 w 256"/>
                  <a:gd name="T1" fmla="*/ 0 h 179"/>
                  <a:gd name="T2" fmla="*/ 256 w 256"/>
                  <a:gd name="T3" fmla="*/ 148 h 179"/>
                  <a:gd name="T4" fmla="*/ 0 w 256"/>
                  <a:gd name="T5" fmla="*/ 156 h 179"/>
                  <a:gd name="T6" fmla="*/ 44 w 256"/>
                  <a:gd name="T7" fmla="*/ 1 h 179"/>
                  <a:gd name="T8" fmla="*/ 122 w 256"/>
                  <a:gd name="T9" fmla="*/ 12 h 179"/>
                  <a:gd name="T10" fmla="*/ 205 w 256"/>
                  <a:gd name="T11" fmla="*/ 0 h 179"/>
                </a:gdLst>
                <a:ahLst/>
                <a:cxnLst>
                  <a:cxn ang="0">
                    <a:pos x="T0" y="T1"/>
                  </a:cxn>
                  <a:cxn ang="0">
                    <a:pos x="T2" y="T3"/>
                  </a:cxn>
                  <a:cxn ang="0">
                    <a:pos x="T4" y="T5"/>
                  </a:cxn>
                  <a:cxn ang="0">
                    <a:pos x="T6" y="T7"/>
                  </a:cxn>
                  <a:cxn ang="0">
                    <a:pos x="T8" y="T9"/>
                  </a:cxn>
                  <a:cxn ang="0">
                    <a:pos x="T10" y="T11"/>
                  </a:cxn>
                </a:cxnLst>
                <a:rect l="0" t="0" r="r" b="b"/>
                <a:pathLst>
                  <a:path w="256" h="179">
                    <a:moveTo>
                      <a:pt x="205" y="0"/>
                    </a:moveTo>
                    <a:cubicBezTo>
                      <a:pt x="256" y="148"/>
                      <a:pt x="256" y="148"/>
                      <a:pt x="256" y="148"/>
                    </a:cubicBezTo>
                    <a:cubicBezTo>
                      <a:pt x="174" y="177"/>
                      <a:pt x="84" y="179"/>
                      <a:pt x="0" y="156"/>
                    </a:cubicBezTo>
                    <a:cubicBezTo>
                      <a:pt x="44" y="1"/>
                      <a:pt x="44" y="1"/>
                      <a:pt x="44" y="1"/>
                    </a:cubicBezTo>
                    <a:cubicBezTo>
                      <a:pt x="69" y="8"/>
                      <a:pt x="95" y="12"/>
                      <a:pt x="122" y="12"/>
                    </a:cubicBezTo>
                    <a:cubicBezTo>
                      <a:pt x="151" y="12"/>
                      <a:pt x="179" y="8"/>
                      <a:pt x="205" y="0"/>
                    </a:cubicBezTo>
                    <a:close/>
                  </a:path>
                </a:pathLst>
              </a:custGeom>
              <a:solidFill>
                <a:schemeClr val="accent3">
                  <a:alpha val="75000"/>
                </a:schemeClr>
              </a:solidFill>
              <a:ln>
                <a:noFill/>
              </a:ln>
            </p:spPr>
            <p:txBody>
              <a:bodyPr anchor="ctr"/>
              <a:lstStyle/>
              <a:p>
                <a:pPr algn="ctr"/>
                <a:endParaRPr/>
              </a:p>
            </p:txBody>
          </p:sp>
          <p:sp>
            <p:nvSpPr>
              <p:cNvPr id="32" name="Freeform: Shape 9">
                <a:extLst>
                  <a:ext uri="{FF2B5EF4-FFF2-40B4-BE49-F238E27FC236}">
                    <a16:creationId xmlns:a16="http://schemas.microsoft.com/office/drawing/2014/main" id="{235D3ED6-28B1-4C43-B32F-E614A2CF6673}"/>
                  </a:ext>
                </a:extLst>
              </p:cNvPr>
              <p:cNvSpPr>
                <a:spLocks/>
              </p:cNvSpPr>
              <p:nvPr/>
            </p:nvSpPr>
            <p:spPr bwMode="auto">
              <a:xfrm>
                <a:off x="5539219" y="4018739"/>
                <a:ext cx="1182688" cy="703263"/>
              </a:xfrm>
              <a:custGeom>
                <a:avLst/>
                <a:gdLst>
                  <a:gd name="T0" fmla="*/ 333 w 398"/>
                  <a:gd name="T1" fmla="*/ 0 h 236"/>
                  <a:gd name="T2" fmla="*/ 398 w 398"/>
                  <a:gd name="T3" fmla="*/ 187 h 236"/>
                  <a:gd name="T4" fmla="*/ 0 w 398"/>
                  <a:gd name="T5" fmla="*/ 199 h 236"/>
                  <a:gd name="T6" fmla="*/ 54 w 398"/>
                  <a:gd name="T7" fmla="*/ 7 h 236"/>
                  <a:gd name="T8" fmla="*/ 182 w 398"/>
                  <a:gd name="T9" fmla="*/ 25 h 236"/>
                  <a:gd name="T10" fmla="*/ 333 w 398"/>
                  <a:gd name="T11" fmla="*/ 0 h 236"/>
                </a:gdLst>
                <a:ahLst/>
                <a:cxnLst>
                  <a:cxn ang="0">
                    <a:pos x="T0" y="T1"/>
                  </a:cxn>
                  <a:cxn ang="0">
                    <a:pos x="T2" y="T3"/>
                  </a:cxn>
                  <a:cxn ang="0">
                    <a:pos x="T4" y="T5"/>
                  </a:cxn>
                  <a:cxn ang="0">
                    <a:pos x="T6" y="T7"/>
                  </a:cxn>
                  <a:cxn ang="0">
                    <a:pos x="T8" y="T9"/>
                  </a:cxn>
                  <a:cxn ang="0">
                    <a:pos x="T10" y="T11"/>
                  </a:cxn>
                </a:cxnLst>
                <a:rect l="0" t="0" r="r" b="b"/>
                <a:pathLst>
                  <a:path w="398" h="236">
                    <a:moveTo>
                      <a:pt x="333" y="0"/>
                    </a:moveTo>
                    <a:cubicBezTo>
                      <a:pt x="398" y="187"/>
                      <a:pt x="398" y="187"/>
                      <a:pt x="398" y="187"/>
                    </a:cubicBezTo>
                    <a:cubicBezTo>
                      <a:pt x="269" y="232"/>
                      <a:pt x="130" y="236"/>
                      <a:pt x="0" y="199"/>
                    </a:cubicBezTo>
                    <a:cubicBezTo>
                      <a:pt x="54" y="7"/>
                      <a:pt x="54" y="7"/>
                      <a:pt x="54" y="7"/>
                    </a:cubicBezTo>
                    <a:cubicBezTo>
                      <a:pt x="95" y="19"/>
                      <a:pt x="137" y="25"/>
                      <a:pt x="182" y="25"/>
                    </a:cubicBezTo>
                    <a:cubicBezTo>
                      <a:pt x="235" y="25"/>
                      <a:pt x="285" y="16"/>
                      <a:pt x="333" y="0"/>
                    </a:cubicBezTo>
                    <a:close/>
                  </a:path>
                </a:pathLst>
              </a:custGeom>
              <a:solidFill>
                <a:schemeClr val="accent3"/>
              </a:solidFill>
              <a:ln>
                <a:noFill/>
              </a:ln>
            </p:spPr>
            <p:txBody>
              <a:bodyPr anchor="ctr"/>
              <a:lstStyle/>
              <a:p>
                <a:pPr algn="ctr"/>
                <a:endParaRPr/>
              </a:p>
            </p:txBody>
          </p:sp>
        </p:grpSp>
        <p:grpSp>
          <p:nvGrpSpPr>
            <p:cNvPr id="5" name="Group 10">
              <a:extLst>
                <a:ext uri="{FF2B5EF4-FFF2-40B4-BE49-F238E27FC236}">
                  <a16:creationId xmlns:a16="http://schemas.microsoft.com/office/drawing/2014/main" id="{2DE50131-792B-47F8-95CE-5BEF340D2E6E}"/>
                </a:ext>
              </a:extLst>
            </p:cNvPr>
            <p:cNvGrpSpPr/>
            <p:nvPr/>
          </p:nvGrpSpPr>
          <p:grpSpPr>
            <a:xfrm>
              <a:off x="4576635" y="2879247"/>
              <a:ext cx="1262639" cy="1313324"/>
              <a:chOff x="4453369" y="3161489"/>
              <a:chExt cx="1344612" cy="1398588"/>
            </a:xfrm>
          </p:grpSpPr>
          <p:sp>
            <p:nvSpPr>
              <p:cNvPr id="29" name="Freeform: Shape 11">
                <a:extLst>
                  <a:ext uri="{FF2B5EF4-FFF2-40B4-BE49-F238E27FC236}">
                    <a16:creationId xmlns:a16="http://schemas.microsoft.com/office/drawing/2014/main" id="{ABDDF260-8BF5-4665-BF1D-D48064CE7EE1}"/>
                  </a:ext>
                </a:extLst>
              </p:cNvPr>
              <p:cNvSpPr>
                <a:spLocks/>
              </p:cNvSpPr>
              <p:nvPr/>
            </p:nvSpPr>
            <p:spPr bwMode="auto">
              <a:xfrm>
                <a:off x="5029631" y="3161489"/>
                <a:ext cx="768350" cy="747713"/>
              </a:xfrm>
              <a:custGeom>
                <a:avLst/>
                <a:gdLst>
                  <a:gd name="T0" fmla="*/ 258 w 258"/>
                  <a:gd name="T1" fmla="*/ 100 h 251"/>
                  <a:gd name="T2" fmla="*/ 202 w 258"/>
                  <a:gd name="T3" fmla="*/ 251 h 251"/>
                  <a:gd name="T4" fmla="*/ 0 w 258"/>
                  <a:gd name="T5" fmla="*/ 93 h 251"/>
                  <a:gd name="T6" fmla="*/ 134 w 258"/>
                  <a:gd name="T7" fmla="*/ 0 h 251"/>
                  <a:gd name="T8" fmla="*/ 258 w 258"/>
                  <a:gd name="T9" fmla="*/ 100 h 251"/>
                </a:gdLst>
                <a:ahLst/>
                <a:cxnLst>
                  <a:cxn ang="0">
                    <a:pos x="T0" y="T1"/>
                  </a:cxn>
                  <a:cxn ang="0">
                    <a:pos x="T2" y="T3"/>
                  </a:cxn>
                  <a:cxn ang="0">
                    <a:pos x="T4" y="T5"/>
                  </a:cxn>
                  <a:cxn ang="0">
                    <a:pos x="T6" y="T7"/>
                  </a:cxn>
                  <a:cxn ang="0">
                    <a:pos x="T8" y="T9"/>
                  </a:cxn>
                </a:cxnLst>
                <a:rect l="0" t="0" r="r" b="b"/>
                <a:pathLst>
                  <a:path w="258" h="251">
                    <a:moveTo>
                      <a:pt x="258" y="100"/>
                    </a:moveTo>
                    <a:cubicBezTo>
                      <a:pt x="202" y="251"/>
                      <a:pt x="202" y="251"/>
                      <a:pt x="202" y="251"/>
                    </a:cubicBezTo>
                    <a:cubicBezTo>
                      <a:pt x="120" y="220"/>
                      <a:pt x="49" y="165"/>
                      <a:pt x="0" y="93"/>
                    </a:cubicBezTo>
                    <a:cubicBezTo>
                      <a:pt x="134" y="0"/>
                      <a:pt x="134" y="0"/>
                      <a:pt x="134" y="0"/>
                    </a:cubicBezTo>
                    <a:cubicBezTo>
                      <a:pt x="164" y="45"/>
                      <a:pt x="208" y="80"/>
                      <a:pt x="258" y="100"/>
                    </a:cubicBezTo>
                    <a:close/>
                  </a:path>
                </a:pathLst>
              </a:custGeom>
              <a:solidFill>
                <a:schemeClr val="accent2">
                  <a:alpha val="75000"/>
                </a:schemeClr>
              </a:solidFill>
              <a:ln>
                <a:noFill/>
              </a:ln>
            </p:spPr>
            <p:txBody>
              <a:bodyPr anchor="ctr"/>
              <a:lstStyle/>
              <a:p>
                <a:pPr algn="ctr"/>
                <a:endParaRPr/>
              </a:p>
            </p:txBody>
          </p:sp>
          <p:sp>
            <p:nvSpPr>
              <p:cNvPr id="30" name="Freeform: Shape 12">
                <a:extLst>
                  <a:ext uri="{FF2B5EF4-FFF2-40B4-BE49-F238E27FC236}">
                    <a16:creationId xmlns:a16="http://schemas.microsoft.com/office/drawing/2014/main" id="{7570B18D-FA38-4845-B434-312A293A683C}"/>
                  </a:ext>
                </a:extLst>
              </p:cNvPr>
              <p:cNvSpPr>
                <a:spLocks/>
              </p:cNvSpPr>
              <p:nvPr/>
            </p:nvSpPr>
            <p:spPr bwMode="auto">
              <a:xfrm>
                <a:off x="4453369" y="3494864"/>
                <a:ext cx="1138238" cy="1065213"/>
              </a:xfrm>
              <a:custGeom>
                <a:avLst/>
                <a:gdLst>
                  <a:gd name="T0" fmla="*/ 383 w 383"/>
                  <a:gd name="T1" fmla="*/ 171 h 358"/>
                  <a:gd name="T2" fmla="*/ 314 w 383"/>
                  <a:gd name="T3" fmla="*/ 358 h 358"/>
                  <a:gd name="T4" fmla="*/ 0 w 383"/>
                  <a:gd name="T5" fmla="*/ 113 h 358"/>
                  <a:gd name="T6" fmla="*/ 164 w 383"/>
                  <a:gd name="T7" fmla="*/ 0 h 358"/>
                  <a:gd name="T8" fmla="*/ 383 w 383"/>
                  <a:gd name="T9" fmla="*/ 171 h 358"/>
                </a:gdLst>
                <a:ahLst/>
                <a:cxnLst>
                  <a:cxn ang="0">
                    <a:pos x="T0" y="T1"/>
                  </a:cxn>
                  <a:cxn ang="0">
                    <a:pos x="T2" y="T3"/>
                  </a:cxn>
                  <a:cxn ang="0">
                    <a:pos x="T4" y="T5"/>
                  </a:cxn>
                  <a:cxn ang="0">
                    <a:pos x="T6" y="T7"/>
                  </a:cxn>
                  <a:cxn ang="0">
                    <a:pos x="T8" y="T9"/>
                  </a:cxn>
                </a:cxnLst>
                <a:rect l="0" t="0" r="r" b="b"/>
                <a:pathLst>
                  <a:path w="383" h="358">
                    <a:moveTo>
                      <a:pt x="383" y="171"/>
                    </a:moveTo>
                    <a:cubicBezTo>
                      <a:pt x="314" y="358"/>
                      <a:pt x="314" y="358"/>
                      <a:pt x="314" y="358"/>
                    </a:cubicBezTo>
                    <a:cubicBezTo>
                      <a:pt x="186" y="311"/>
                      <a:pt x="77" y="225"/>
                      <a:pt x="0" y="113"/>
                    </a:cubicBezTo>
                    <a:cubicBezTo>
                      <a:pt x="164" y="0"/>
                      <a:pt x="164" y="0"/>
                      <a:pt x="164" y="0"/>
                    </a:cubicBezTo>
                    <a:cubicBezTo>
                      <a:pt x="218" y="77"/>
                      <a:pt x="294" y="138"/>
                      <a:pt x="383" y="171"/>
                    </a:cubicBezTo>
                    <a:close/>
                  </a:path>
                </a:pathLst>
              </a:custGeom>
              <a:solidFill>
                <a:schemeClr val="accent2"/>
              </a:solidFill>
              <a:ln>
                <a:noFill/>
              </a:ln>
            </p:spPr>
            <p:txBody>
              <a:bodyPr anchor="ctr"/>
              <a:lstStyle/>
              <a:p>
                <a:pPr algn="ctr"/>
                <a:endParaRPr/>
              </a:p>
            </p:txBody>
          </p:sp>
        </p:grpSp>
        <p:grpSp>
          <p:nvGrpSpPr>
            <p:cNvPr id="6" name="Group 13">
              <a:extLst>
                <a:ext uri="{FF2B5EF4-FFF2-40B4-BE49-F238E27FC236}">
                  <a16:creationId xmlns:a16="http://schemas.microsoft.com/office/drawing/2014/main" id="{876E385B-BE5E-4426-B81C-55D89FC73A5A}"/>
                </a:ext>
              </a:extLst>
            </p:cNvPr>
            <p:cNvGrpSpPr/>
            <p:nvPr/>
          </p:nvGrpSpPr>
          <p:grpSpPr>
            <a:xfrm>
              <a:off x="4218865" y="2247182"/>
              <a:ext cx="1234317" cy="1092698"/>
              <a:chOff x="4072369" y="2488389"/>
              <a:chExt cx="1314450" cy="1163638"/>
            </a:xfrm>
          </p:grpSpPr>
          <p:sp>
            <p:nvSpPr>
              <p:cNvPr id="27" name="Freeform: Shape 14">
                <a:extLst>
                  <a:ext uri="{FF2B5EF4-FFF2-40B4-BE49-F238E27FC236}">
                    <a16:creationId xmlns:a16="http://schemas.microsoft.com/office/drawing/2014/main" id="{2405FDE5-AD92-4BCD-9032-6B811AC73EC6}"/>
                  </a:ext>
                </a:extLst>
              </p:cNvPr>
              <p:cNvSpPr>
                <a:spLocks/>
              </p:cNvSpPr>
              <p:nvPr/>
            </p:nvSpPr>
            <p:spPr bwMode="auto">
              <a:xfrm>
                <a:off x="4783569" y="2570939"/>
                <a:ext cx="603250" cy="750888"/>
              </a:xfrm>
              <a:custGeom>
                <a:avLst/>
                <a:gdLst>
                  <a:gd name="T0" fmla="*/ 203 w 203"/>
                  <a:gd name="T1" fmla="*/ 174 h 252"/>
                  <a:gd name="T2" fmla="*/ 59 w 203"/>
                  <a:gd name="T3" fmla="*/ 252 h 252"/>
                  <a:gd name="T4" fmla="*/ 10 w 203"/>
                  <a:gd name="T5" fmla="*/ 0 h 252"/>
                  <a:gd name="T6" fmla="*/ 173 w 203"/>
                  <a:gd name="T7" fmla="*/ 19 h 252"/>
                  <a:gd name="T8" fmla="*/ 171 w 203"/>
                  <a:gd name="T9" fmla="*/ 47 h 252"/>
                  <a:gd name="T10" fmla="*/ 203 w 203"/>
                  <a:gd name="T11" fmla="*/ 174 h 252"/>
                </a:gdLst>
                <a:ahLst/>
                <a:cxnLst>
                  <a:cxn ang="0">
                    <a:pos x="T0" y="T1"/>
                  </a:cxn>
                  <a:cxn ang="0">
                    <a:pos x="T2" y="T3"/>
                  </a:cxn>
                  <a:cxn ang="0">
                    <a:pos x="T4" y="T5"/>
                  </a:cxn>
                  <a:cxn ang="0">
                    <a:pos x="T6" y="T7"/>
                  </a:cxn>
                  <a:cxn ang="0">
                    <a:pos x="T8" y="T9"/>
                  </a:cxn>
                  <a:cxn ang="0">
                    <a:pos x="T10" y="T11"/>
                  </a:cxn>
                </a:cxnLst>
                <a:rect l="0" t="0" r="r" b="b"/>
                <a:pathLst>
                  <a:path w="203" h="252">
                    <a:moveTo>
                      <a:pt x="203" y="174"/>
                    </a:moveTo>
                    <a:cubicBezTo>
                      <a:pt x="59" y="252"/>
                      <a:pt x="59" y="252"/>
                      <a:pt x="59" y="252"/>
                    </a:cubicBezTo>
                    <a:cubicBezTo>
                      <a:pt x="17" y="175"/>
                      <a:pt x="0" y="87"/>
                      <a:pt x="10" y="0"/>
                    </a:cubicBezTo>
                    <a:cubicBezTo>
                      <a:pt x="173" y="19"/>
                      <a:pt x="173" y="19"/>
                      <a:pt x="173" y="19"/>
                    </a:cubicBezTo>
                    <a:cubicBezTo>
                      <a:pt x="172" y="28"/>
                      <a:pt x="171" y="38"/>
                      <a:pt x="171" y="47"/>
                    </a:cubicBezTo>
                    <a:cubicBezTo>
                      <a:pt x="171" y="93"/>
                      <a:pt x="183" y="136"/>
                      <a:pt x="203" y="174"/>
                    </a:cubicBezTo>
                    <a:close/>
                  </a:path>
                </a:pathLst>
              </a:custGeom>
              <a:solidFill>
                <a:schemeClr val="accent1">
                  <a:alpha val="75000"/>
                </a:schemeClr>
              </a:solidFill>
              <a:ln>
                <a:noFill/>
              </a:ln>
            </p:spPr>
            <p:txBody>
              <a:bodyPr anchor="ctr"/>
              <a:lstStyle/>
              <a:p>
                <a:pPr algn="ctr"/>
                <a:endParaRPr/>
              </a:p>
            </p:txBody>
          </p:sp>
          <p:sp>
            <p:nvSpPr>
              <p:cNvPr id="28" name="Freeform: Shape 15">
                <a:extLst>
                  <a:ext uri="{FF2B5EF4-FFF2-40B4-BE49-F238E27FC236}">
                    <a16:creationId xmlns:a16="http://schemas.microsoft.com/office/drawing/2014/main" id="{505D4D47-BEF3-42E0-AB7D-62B29443A76F}"/>
                  </a:ext>
                </a:extLst>
              </p:cNvPr>
              <p:cNvSpPr>
                <a:spLocks/>
              </p:cNvSpPr>
              <p:nvPr/>
            </p:nvSpPr>
            <p:spPr bwMode="auto">
              <a:xfrm>
                <a:off x="4072369" y="2488389"/>
                <a:ext cx="793750" cy="1163638"/>
              </a:xfrm>
              <a:custGeom>
                <a:avLst/>
                <a:gdLst>
                  <a:gd name="T0" fmla="*/ 267 w 267"/>
                  <a:gd name="T1" fmla="*/ 296 h 391"/>
                  <a:gd name="T2" fmla="*/ 91 w 267"/>
                  <a:gd name="T3" fmla="*/ 391 h 391"/>
                  <a:gd name="T4" fmla="*/ 16 w 267"/>
                  <a:gd name="T5" fmla="*/ 0 h 391"/>
                  <a:gd name="T6" fmla="*/ 214 w 267"/>
                  <a:gd name="T7" fmla="*/ 23 h 391"/>
                  <a:gd name="T8" fmla="*/ 211 w 267"/>
                  <a:gd name="T9" fmla="*/ 75 h 391"/>
                  <a:gd name="T10" fmla="*/ 267 w 267"/>
                  <a:gd name="T11" fmla="*/ 296 h 391"/>
                </a:gdLst>
                <a:ahLst/>
                <a:cxnLst>
                  <a:cxn ang="0">
                    <a:pos x="T0" y="T1"/>
                  </a:cxn>
                  <a:cxn ang="0">
                    <a:pos x="T2" y="T3"/>
                  </a:cxn>
                  <a:cxn ang="0">
                    <a:pos x="T4" y="T5"/>
                  </a:cxn>
                  <a:cxn ang="0">
                    <a:pos x="T6" y="T7"/>
                  </a:cxn>
                  <a:cxn ang="0">
                    <a:pos x="T8" y="T9"/>
                  </a:cxn>
                  <a:cxn ang="0">
                    <a:pos x="T10" y="T11"/>
                  </a:cxn>
                </a:cxnLst>
                <a:rect l="0" t="0" r="r" b="b"/>
                <a:pathLst>
                  <a:path w="267" h="391">
                    <a:moveTo>
                      <a:pt x="267" y="296"/>
                    </a:moveTo>
                    <a:cubicBezTo>
                      <a:pt x="91" y="391"/>
                      <a:pt x="91" y="391"/>
                      <a:pt x="91" y="391"/>
                    </a:cubicBezTo>
                    <a:cubicBezTo>
                      <a:pt x="26" y="271"/>
                      <a:pt x="0" y="135"/>
                      <a:pt x="16" y="0"/>
                    </a:cubicBezTo>
                    <a:cubicBezTo>
                      <a:pt x="214" y="23"/>
                      <a:pt x="214" y="23"/>
                      <a:pt x="214" y="23"/>
                    </a:cubicBezTo>
                    <a:cubicBezTo>
                      <a:pt x="212" y="40"/>
                      <a:pt x="211" y="57"/>
                      <a:pt x="211" y="75"/>
                    </a:cubicBezTo>
                    <a:cubicBezTo>
                      <a:pt x="211" y="155"/>
                      <a:pt x="231" y="230"/>
                      <a:pt x="267" y="296"/>
                    </a:cubicBezTo>
                    <a:close/>
                  </a:path>
                </a:pathLst>
              </a:custGeom>
              <a:solidFill>
                <a:schemeClr val="accent1"/>
              </a:solidFill>
              <a:ln>
                <a:noFill/>
              </a:ln>
            </p:spPr>
            <p:txBody>
              <a:bodyPr anchor="ctr"/>
              <a:lstStyle/>
              <a:p>
                <a:pPr algn="ctr"/>
                <a:endParaRPr/>
              </a:p>
            </p:txBody>
          </p:sp>
        </p:grpSp>
        <p:grpSp>
          <p:nvGrpSpPr>
            <p:cNvPr id="7" name="Group 16">
              <a:extLst>
                <a:ext uri="{FF2B5EF4-FFF2-40B4-BE49-F238E27FC236}">
                  <a16:creationId xmlns:a16="http://schemas.microsoft.com/office/drawing/2014/main" id="{F0F23F86-1789-4553-A036-5305E7073134}"/>
                </a:ext>
              </a:extLst>
            </p:cNvPr>
            <p:cNvGrpSpPr/>
            <p:nvPr/>
          </p:nvGrpSpPr>
          <p:grpSpPr>
            <a:xfrm>
              <a:off x="6785887" y="2171155"/>
              <a:ext cx="1197049" cy="1101642"/>
              <a:chOff x="6806044" y="2407426"/>
              <a:chExt cx="1274763" cy="1173163"/>
            </a:xfrm>
          </p:grpSpPr>
          <p:sp>
            <p:nvSpPr>
              <p:cNvPr id="25" name="Freeform: Shape 17">
                <a:extLst>
                  <a:ext uri="{FF2B5EF4-FFF2-40B4-BE49-F238E27FC236}">
                    <a16:creationId xmlns:a16="http://schemas.microsoft.com/office/drawing/2014/main" id="{65D79717-ED0A-4FBA-A0D9-82C49F2EB97F}"/>
                  </a:ext>
                </a:extLst>
              </p:cNvPr>
              <p:cNvSpPr>
                <a:spLocks/>
              </p:cNvSpPr>
              <p:nvPr/>
            </p:nvSpPr>
            <p:spPr bwMode="auto">
              <a:xfrm>
                <a:off x="6806044" y="2520139"/>
                <a:ext cx="561975" cy="754063"/>
              </a:xfrm>
              <a:custGeom>
                <a:avLst/>
                <a:gdLst>
                  <a:gd name="T0" fmla="*/ 27 w 189"/>
                  <a:gd name="T1" fmla="*/ 23 h 253"/>
                  <a:gd name="T2" fmla="*/ 176 w 189"/>
                  <a:gd name="T3" fmla="*/ 0 h 253"/>
                  <a:gd name="T4" fmla="*/ 138 w 189"/>
                  <a:gd name="T5" fmla="*/ 253 h 253"/>
                  <a:gd name="T6" fmla="*/ 0 w 189"/>
                  <a:gd name="T7" fmla="*/ 186 h 253"/>
                  <a:gd name="T8" fmla="*/ 30 w 189"/>
                  <a:gd name="T9" fmla="*/ 64 h 253"/>
                  <a:gd name="T10" fmla="*/ 27 w 189"/>
                  <a:gd name="T11" fmla="*/ 23 h 253"/>
                </a:gdLst>
                <a:ahLst/>
                <a:cxnLst>
                  <a:cxn ang="0">
                    <a:pos x="T0" y="T1"/>
                  </a:cxn>
                  <a:cxn ang="0">
                    <a:pos x="T2" y="T3"/>
                  </a:cxn>
                  <a:cxn ang="0">
                    <a:pos x="T4" y="T5"/>
                  </a:cxn>
                  <a:cxn ang="0">
                    <a:pos x="T6" y="T7"/>
                  </a:cxn>
                  <a:cxn ang="0">
                    <a:pos x="T8" y="T9"/>
                  </a:cxn>
                  <a:cxn ang="0">
                    <a:pos x="T10" y="T11"/>
                  </a:cxn>
                </a:cxnLst>
                <a:rect l="0" t="0" r="r" b="b"/>
                <a:pathLst>
                  <a:path w="189" h="253">
                    <a:moveTo>
                      <a:pt x="27" y="23"/>
                    </a:moveTo>
                    <a:cubicBezTo>
                      <a:pt x="176" y="0"/>
                      <a:pt x="176" y="0"/>
                      <a:pt x="176" y="0"/>
                    </a:cubicBezTo>
                    <a:cubicBezTo>
                      <a:pt x="189" y="86"/>
                      <a:pt x="176" y="175"/>
                      <a:pt x="138" y="253"/>
                    </a:cubicBezTo>
                    <a:cubicBezTo>
                      <a:pt x="0" y="186"/>
                      <a:pt x="0" y="186"/>
                      <a:pt x="0" y="186"/>
                    </a:cubicBezTo>
                    <a:cubicBezTo>
                      <a:pt x="19" y="150"/>
                      <a:pt x="30" y="108"/>
                      <a:pt x="30" y="64"/>
                    </a:cubicBezTo>
                    <a:cubicBezTo>
                      <a:pt x="30" y="50"/>
                      <a:pt x="29" y="36"/>
                      <a:pt x="27" y="23"/>
                    </a:cubicBezTo>
                    <a:close/>
                  </a:path>
                </a:pathLst>
              </a:custGeom>
              <a:solidFill>
                <a:schemeClr val="accent5">
                  <a:alpha val="75000"/>
                </a:schemeClr>
              </a:solidFill>
              <a:ln>
                <a:noFill/>
              </a:ln>
            </p:spPr>
            <p:txBody>
              <a:bodyPr anchor="ctr"/>
              <a:lstStyle/>
              <a:p>
                <a:pPr algn="ctr"/>
                <a:endParaRPr/>
              </a:p>
            </p:txBody>
          </p:sp>
          <p:sp>
            <p:nvSpPr>
              <p:cNvPr id="26" name="Freeform: Shape 18">
                <a:extLst>
                  <a:ext uri="{FF2B5EF4-FFF2-40B4-BE49-F238E27FC236}">
                    <a16:creationId xmlns:a16="http://schemas.microsoft.com/office/drawing/2014/main" id="{8E8FE769-9580-4E88-B75F-C3FBE6F465CA}"/>
                  </a:ext>
                </a:extLst>
              </p:cNvPr>
              <p:cNvSpPr>
                <a:spLocks/>
              </p:cNvSpPr>
              <p:nvPr/>
            </p:nvSpPr>
            <p:spPr bwMode="auto">
              <a:xfrm>
                <a:off x="7317219" y="2407426"/>
                <a:ext cx="763588" cy="1173163"/>
              </a:xfrm>
              <a:custGeom>
                <a:avLst/>
                <a:gdLst>
                  <a:gd name="T0" fmla="*/ 42 w 257"/>
                  <a:gd name="T1" fmla="*/ 31 h 394"/>
                  <a:gd name="T2" fmla="*/ 236 w 257"/>
                  <a:gd name="T3" fmla="*/ 0 h 394"/>
                  <a:gd name="T4" fmla="*/ 177 w 257"/>
                  <a:gd name="T5" fmla="*/ 394 h 394"/>
                  <a:gd name="T6" fmla="*/ 0 w 257"/>
                  <a:gd name="T7" fmla="*/ 307 h 394"/>
                  <a:gd name="T8" fmla="*/ 48 w 257"/>
                  <a:gd name="T9" fmla="*/ 102 h 394"/>
                  <a:gd name="T10" fmla="*/ 42 w 257"/>
                  <a:gd name="T11" fmla="*/ 31 h 394"/>
                </a:gdLst>
                <a:ahLst/>
                <a:cxnLst>
                  <a:cxn ang="0">
                    <a:pos x="T0" y="T1"/>
                  </a:cxn>
                  <a:cxn ang="0">
                    <a:pos x="T2" y="T3"/>
                  </a:cxn>
                  <a:cxn ang="0">
                    <a:pos x="T4" y="T5"/>
                  </a:cxn>
                  <a:cxn ang="0">
                    <a:pos x="T6" y="T7"/>
                  </a:cxn>
                  <a:cxn ang="0">
                    <a:pos x="T8" y="T9"/>
                  </a:cxn>
                  <a:cxn ang="0">
                    <a:pos x="T10" y="T11"/>
                  </a:cxn>
                </a:cxnLst>
                <a:rect l="0" t="0" r="r" b="b"/>
                <a:pathLst>
                  <a:path w="257" h="394">
                    <a:moveTo>
                      <a:pt x="42" y="31"/>
                    </a:moveTo>
                    <a:cubicBezTo>
                      <a:pt x="236" y="0"/>
                      <a:pt x="236" y="0"/>
                      <a:pt x="236" y="0"/>
                    </a:cubicBezTo>
                    <a:cubicBezTo>
                      <a:pt x="257" y="134"/>
                      <a:pt x="236" y="272"/>
                      <a:pt x="177" y="394"/>
                    </a:cubicBezTo>
                    <a:cubicBezTo>
                      <a:pt x="0" y="307"/>
                      <a:pt x="0" y="307"/>
                      <a:pt x="0" y="307"/>
                    </a:cubicBezTo>
                    <a:cubicBezTo>
                      <a:pt x="30" y="245"/>
                      <a:pt x="48" y="176"/>
                      <a:pt x="48" y="102"/>
                    </a:cubicBezTo>
                    <a:cubicBezTo>
                      <a:pt x="48" y="78"/>
                      <a:pt x="46" y="54"/>
                      <a:pt x="42" y="31"/>
                    </a:cubicBezTo>
                    <a:close/>
                  </a:path>
                </a:pathLst>
              </a:custGeom>
              <a:solidFill>
                <a:schemeClr val="accent5"/>
              </a:solidFill>
              <a:ln>
                <a:noFill/>
              </a:ln>
            </p:spPr>
            <p:txBody>
              <a:bodyPr anchor="ctr"/>
              <a:lstStyle/>
              <a:p>
                <a:pPr algn="ctr"/>
                <a:endParaRPr/>
              </a:p>
            </p:txBody>
          </p:sp>
        </p:grpSp>
        <p:grpSp>
          <p:nvGrpSpPr>
            <p:cNvPr id="8" name="Group 19">
              <a:extLst>
                <a:ext uri="{FF2B5EF4-FFF2-40B4-BE49-F238E27FC236}">
                  <a16:creationId xmlns:a16="http://schemas.microsoft.com/office/drawing/2014/main" id="{D59FEE4C-B782-4F22-B87F-FAB803ADB638}"/>
                </a:ext>
              </a:extLst>
            </p:cNvPr>
            <p:cNvGrpSpPr/>
            <p:nvPr/>
          </p:nvGrpSpPr>
          <p:grpSpPr>
            <a:xfrm>
              <a:off x="5654600" y="1520788"/>
              <a:ext cx="1341848" cy="1294601"/>
              <a:chOff x="5814064" y="2222232"/>
              <a:chExt cx="1434962" cy="1384435"/>
            </a:xfrm>
          </p:grpSpPr>
          <p:sp>
            <p:nvSpPr>
              <p:cNvPr id="9" name="Freeform: Shape 20">
                <a:extLst>
                  <a:ext uri="{FF2B5EF4-FFF2-40B4-BE49-F238E27FC236}">
                    <a16:creationId xmlns:a16="http://schemas.microsoft.com/office/drawing/2014/main" id="{00EE038E-6DC8-4D99-9716-C736294F454A}"/>
                  </a:ext>
                </a:extLst>
              </p:cNvPr>
              <p:cNvSpPr>
                <a:spLocks/>
              </p:cNvSpPr>
              <p:nvPr/>
            </p:nvSpPr>
            <p:spPr bwMode="auto">
              <a:xfrm>
                <a:off x="5814064" y="2222232"/>
                <a:ext cx="1057694" cy="1384435"/>
              </a:xfrm>
              <a:custGeom>
                <a:avLst/>
                <a:gdLst>
                  <a:gd name="T0" fmla="*/ 296 w 296"/>
                  <a:gd name="T1" fmla="*/ 366 h 387"/>
                  <a:gd name="T2" fmla="*/ 296 w 296"/>
                  <a:gd name="T3" fmla="*/ 22 h 387"/>
                  <a:gd name="T4" fmla="*/ 274 w 296"/>
                  <a:gd name="T5" fmla="*/ 0 h 387"/>
                  <a:gd name="T6" fmla="*/ 21 w 296"/>
                  <a:gd name="T7" fmla="*/ 0 h 387"/>
                  <a:gd name="T8" fmla="*/ 0 w 296"/>
                  <a:gd name="T9" fmla="*/ 22 h 387"/>
                  <a:gd name="T10" fmla="*/ 0 w 296"/>
                  <a:gd name="T11" fmla="*/ 366 h 387"/>
                  <a:gd name="T12" fmla="*/ 21 w 296"/>
                  <a:gd name="T13" fmla="*/ 387 h 387"/>
                  <a:gd name="T14" fmla="*/ 274 w 296"/>
                  <a:gd name="T15" fmla="*/ 387 h 387"/>
                  <a:gd name="T16" fmla="*/ 296 w 296"/>
                  <a:gd name="T17" fmla="*/ 3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 h="387">
                    <a:moveTo>
                      <a:pt x="296" y="366"/>
                    </a:moveTo>
                    <a:cubicBezTo>
                      <a:pt x="296" y="22"/>
                      <a:pt x="296" y="22"/>
                      <a:pt x="296" y="22"/>
                    </a:cubicBezTo>
                    <a:cubicBezTo>
                      <a:pt x="296" y="10"/>
                      <a:pt x="286" y="0"/>
                      <a:pt x="274" y="0"/>
                    </a:cubicBezTo>
                    <a:cubicBezTo>
                      <a:pt x="21" y="0"/>
                      <a:pt x="21" y="0"/>
                      <a:pt x="21" y="0"/>
                    </a:cubicBezTo>
                    <a:cubicBezTo>
                      <a:pt x="9" y="0"/>
                      <a:pt x="0" y="10"/>
                      <a:pt x="0" y="22"/>
                    </a:cubicBezTo>
                    <a:cubicBezTo>
                      <a:pt x="0" y="366"/>
                      <a:pt x="0" y="366"/>
                      <a:pt x="0" y="366"/>
                    </a:cubicBezTo>
                    <a:cubicBezTo>
                      <a:pt x="0" y="378"/>
                      <a:pt x="9" y="387"/>
                      <a:pt x="21" y="387"/>
                    </a:cubicBezTo>
                    <a:cubicBezTo>
                      <a:pt x="274" y="387"/>
                      <a:pt x="274" y="387"/>
                      <a:pt x="274" y="387"/>
                    </a:cubicBezTo>
                    <a:cubicBezTo>
                      <a:pt x="286" y="387"/>
                      <a:pt x="296" y="378"/>
                      <a:pt x="296" y="366"/>
                    </a:cubicBezTo>
                    <a:close/>
                  </a:path>
                </a:pathLst>
              </a:custGeom>
              <a:solidFill>
                <a:schemeClr val="tx2">
                  <a:lumMod val="75000"/>
                </a:schemeClr>
              </a:solidFill>
              <a:ln>
                <a:noFill/>
              </a:ln>
            </p:spPr>
            <p:txBody>
              <a:bodyPr anchor="ctr"/>
              <a:lstStyle/>
              <a:p>
                <a:pPr algn="ctr"/>
                <a:endParaRPr/>
              </a:p>
            </p:txBody>
          </p:sp>
          <p:sp>
            <p:nvSpPr>
              <p:cNvPr id="10" name="Freeform: Shape 21">
                <a:extLst>
                  <a:ext uri="{FF2B5EF4-FFF2-40B4-BE49-F238E27FC236}">
                    <a16:creationId xmlns:a16="http://schemas.microsoft.com/office/drawing/2014/main" id="{6DFC98EB-C8E0-4C08-8F9E-99052C055BAA}"/>
                  </a:ext>
                </a:extLst>
              </p:cNvPr>
              <p:cNvSpPr>
                <a:spLocks/>
              </p:cNvSpPr>
              <p:nvPr/>
            </p:nvSpPr>
            <p:spPr bwMode="auto">
              <a:xfrm>
                <a:off x="6356385" y="2390654"/>
                <a:ext cx="414321" cy="1054326"/>
              </a:xfrm>
              <a:custGeom>
                <a:avLst/>
                <a:gdLst>
                  <a:gd name="T0" fmla="*/ 122 w 123"/>
                  <a:gd name="T1" fmla="*/ 246 h 313"/>
                  <a:gd name="T2" fmla="*/ 123 w 123"/>
                  <a:gd name="T3" fmla="*/ 248 h 313"/>
                  <a:gd name="T4" fmla="*/ 123 w 123"/>
                  <a:gd name="T5" fmla="*/ 0 h 313"/>
                  <a:gd name="T6" fmla="*/ 0 w 123"/>
                  <a:gd name="T7" fmla="*/ 0 h 313"/>
                  <a:gd name="T8" fmla="*/ 0 w 123"/>
                  <a:gd name="T9" fmla="*/ 313 h 313"/>
                  <a:gd name="T10" fmla="*/ 56 w 123"/>
                  <a:gd name="T11" fmla="*/ 313 h 313"/>
                  <a:gd name="T12" fmla="*/ 122 w 123"/>
                  <a:gd name="T13" fmla="*/ 246 h 313"/>
                </a:gdLst>
                <a:ahLst/>
                <a:cxnLst>
                  <a:cxn ang="0">
                    <a:pos x="T0" y="T1"/>
                  </a:cxn>
                  <a:cxn ang="0">
                    <a:pos x="T2" y="T3"/>
                  </a:cxn>
                  <a:cxn ang="0">
                    <a:pos x="T4" y="T5"/>
                  </a:cxn>
                  <a:cxn ang="0">
                    <a:pos x="T6" y="T7"/>
                  </a:cxn>
                  <a:cxn ang="0">
                    <a:pos x="T8" y="T9"/>
                  </a:cxn>
                  <a:cxn ang="0">
                    <a:pos x="T10" y="T11"/>
                  </a:cxn>
                  <a:cxn ang="0">
                    <a:pos x="T12" y="T13"/>
                  </a:cxn>
                </a:cxnLst>
                <a:rect l="0" t="0" r="r" b="b"/>
                <a:pathLst>
                  <a:path w="123" h="313">
                    <a:moveTo>
                      <a:pt x="122" y="246"/>
                    </a:moveTo>
                    <a:lnTo>
                      <a:pt x="123" y="248"/>
                    </a:lnTo>
                    <a:lnTo>
                      <a:pt x="123" y="0"/>
                    </a:lnTo>
                    <a:lnTo>
                      <a:pt x="0" y="0"/>
                    </a:lnTo>
                    <a:lnTo>
                      <a:pt x="0" y="313"/>
                    </a:lnTo>
                    <a:lnTo>
                      <a:pt x="56" y="313"/>
                    </a:lnTo>
                    <a:lnTo>
                      <a:pt x="122" y="246"/>
                    </a:lnTo>
                    <a:close/>
                  </a:path>
                </a:pathLst>
              </a:custGeom>
              <a:solidFill>
                <a:schemeClr val="bg2">
                  <a:lumMod val="95000"/>
                </a:schemeClr>
              </a:solidFill>
              <a:ln>
                <a:noFill/>
              </a:ln>
            </p:spPr>
            <p:txBody>
              <a:bodyPr anchor="ctr"/>
              <a:lstStyle/>
              <a:p>
                <a:pPr algn="ctr"/>
                <a:endParaRPr/>
              </a:p>
            </p:txBody>
          </p:sp>
          <p:sp>
            <p:nvSpPr>
              <p:cNvPr id="11" name="Rectangle 22">
                <a:extLst>
                  <a:ext uri="{FF2B5EF4-FFF2-40B4-BE49-F238E27FC236}">
                    <a16:creationId xmlns:a16="http://schemas.microsoft.com/office/drawing/2014/main" id="{477D3310-1339-484E-BCDB-E1F1C7BCDC1C}"/>
                  </a:ext>
                </a:extLst>
              </p:cNvPr>
              <p:cNvSpPr>
                <a:spLocks/>
              </p:cNvSpPr>
              <p:nvPr/>
            </p:nvSpPr>
            <p:spPr bwMode="auto">
              <a:xfrm>
                <a:off x="5942065" y="2390654"/>
                <a:ext cx="414321" cy="1054326"/>
              </a:xfrm>
              <a:prstGeom prst="rect">
                <a:avLst/>
              </a:prstGeom>
              <a:solidFill>
                <a:schemeClr val="tx2">
                  <a:lumMod val="20000"/>
                  <a:lumOff val="80000"/>
                </a:schemeClr>
              </a:solidFill>
              <a:ln>
                <a:noFill/>
              </a:ln>
            </p:spPr>
            <p:txBody>
              <a:bodyPr anchor="ctr"/>
              <a:lstStyle/>
              <a:p>
                <a:pPr algn="ctr"/>
                <a:endParaRPr/>
              </a:p>
            </p:txBody>
          </p:sp>
          <p:sp>
            <p:nvSpPr>
              <p:cNvPr id="12" name="Freeform: Shape 23">
                <a:extLst>
                  <a:ext uri="{FF2B5EF4-FFF2-40B4-BE49-F238E27FC236}">
                    <a16:creationId xmlns:a16="http://schemas.microsoft.com/office/drawing/2014/main" id="{CC05360D-D9DA-4682-92B5-5819324A010C}"/>
                  </a:ext>
                </a:extLst>
              </p:cNvPr>
              <p:cNvSpPr>
                <a:spLocks/>
              </p:cNvSpPr>
              <p:nvPr/>
            </p:nvSpPr>
            <p:spPr bwMode="auto">
              <a:xfrm>
                <a:off x="6006065" y="2525392"/>
                <a:ext cx="158318" cy="784851"/>
              </a:xfrm>
              <a:custGeom>
                <a:avLst/>
                <a:gdLst>
                  <a:gd name="T0" fmla="*/ 12 w 44"/>
                  <a:gd name="T1" fmla="*/ 0 h 220"/>
                  <a:gd name="T2" fmla="*/ 0 w 44"/>
                  <a:gd name="T3" fmla="*/ 32 h 220"/>
                  <a:gd name="T4" fmla="*/ 32 w 44"/>
                  <a:gd name="T5" fmla="*/ 44 h 220"/>
                  <a:gd name="T6" fmla="*/ 44 w 44"/>
                  <a:gd name="T7" fmla="*/ 12 h 220"/>
                  <a:gd name="T8" fmla="*/ 37 w 44"/>
                  <a:gd name="T9" fmla="*/ 32 h 220"/>
                  <a:gd name="T10" fmla="*/ 12 w 44"/>
                  <a:gd name="T11" fmla="*/ 37 h 220"/>
                  <a:gd name="T12" fmla="*/ 8 w 44"/>
                  <a:gd name="T13" fmla="*/ 12 h 220"/>
                  <a:gd name="T14" fmla="*/ 32 w 44"/>
                  <a:gd name="T15" fmla="*/ 7 h 220"/>
                  <a:gd name="T16" fmla="*/ 37 w 44"/>
                  <a:gd name="T17" fmla="*/ 32 h 220"/>
                  <a:gd name="T18" fmla="*/ 12 w 44"/>
                  <a:gd name="T19" fmla="*/ 59 h 220"/>
                  <a:gd name="T20" fmla="*/ 0 w 44"/>
                  <a:gd name="T21" fmla="*/ 91 h 220"/>
                  <a:gd name="T22" fmla="*/ 32 w 44"/>
                  <a:gd name="T23" fmla="*/ 103 h 220"/>
                  <a:gd name="T24" fmla="*/ 44 w 44"/>
                  <a:gd name="T25" fmla="*/ 71 h 220"/>
                  <a:gd name="T26" fmla="*/ 37 w 44"/>
                  <a:gd name="T27" fmla="*/ 91 h 220"/>
                  <a:gd name="T28" fmla="*/ 12 w 44"/>
                  <a:gd name="T29" fmla="*/ 95 h 220"/>
                  <a:gd name="T30" fmla="*/ 8 w 44"/>
                  <a:gd name="T31" fmla="*/ 71 h 220"/>
                  <a:gd name="T32" fmla="*/ 32 w 44"/>
                  <a:gd name="T33" fmla="*/ 66 h 220"/>
                  <a:gd name="T34" fmla="*/ 37 w 44"/>
                  <a:gd name="T35" fmla="*/ 91 h 220"/>
                  <a:gd name="T36" fmla="*/ 12 w 44"/>
                  <a:gd name="T37" fmla="*/ 117 h 220"/>
                  <a:gd name="T38" fmla="*/ 0 w 44"/>
                  <a:gd name="T39" fmla="*/ 149 h 220"/>
                  <a:gd name="T40" fmla="*/ 32 w 44"/>
                  <a:gd name="T41" fmla="*/ 161 h 220"/>
                  <a:gd name="T42" fmla="*/ 44 w 44"/>
                  <a:gd name="T43" fmla="*/ 129 h 220"/>
                  <a:gd name="T44" fmla="*/ 37 w 44"/>
                  <a:gd name="T45" fmla="*/ 149 h 220"/>
                  <a:gd name="T46" fmla="*/ 12 w 44"/>
                  <a:gd name="T47" fmla="*/ 154 h 220"/>
                  <a:gd name="T48" fmla="*/ 8 w 44"/>
                  <a:gd name="T49" fmla="*/ 129 h 220"/>
                  <a:gd name="T50" fmla="*/ 32 w 44"/>
                  <a:gd name="T51" fmla="*/ 125 h 220"/>
                  <a:gd name="T52" fmla="*/ 37 w 44"/>
                  <a:gd name="T53" fmla="*/ 149 h 220"/>
                  <a:gd name="T54" fmla="*/ 12 w 44"/>
                  <a:gd name="T55" fmla="*/ 176 h 220"/>
                  <a:gd name="T56" fmla="*/ 0 w 44"/>
                  <a:gd name="T57" fmla="*/ 208 h 220"/>
                  <a:gd name="T58" fmla="*/ 32 w 44"/>
                  <a:gd name="T59" fmla="*/ 220 h 220"/>
                  <a:gd name="T60" fmla="*/ 44 w 44"/>
                  <a:gd name="T61" fmla="*/ 188 h 220"/>
                  <a:gd name="T62" fmla="*/ 37 w 44"/>
                  <a:gd name="T63" fmla="*/ 208 h 220"/>
                  <a:gd name="T64" fmla="*/ 12 w 44"/>
                  <a:gd name="T65" fmla="*/ 213 h 220"/>
                  <a:gd name="T66" fmla="*/ 8 w 44"/>
                  <a:gd name="T67" fmla="*/ 188 h 220"/>
                  <a:gd name="T68" fmla="*/ 32 w 44"/>
                  <a:gd name="T69" fmla="*/ 183 h 220"/>
                  <a:gd name="T70" fmla="*/ 37 w 44"/>
                  <a:gd name="T71" fmla="*/ 20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220">
                    <a:moveTo>
                      <a:pt x="32" y="0"/>
                    </a:moveTo>
                    <a:cubicBezTo>
                      <a:pt x="12" y="0"/>
                      <a:pt x="12" y="0"/>
                      <a:pt x="12" y="0"/>
                    </a:cubicBezTo>
                    <a:cubicBezTo>
                      <a:pt x="6" y="0"/>
                      <a:pt x="0" y="5"/>
                      <a:pt x="0" y="12"/>
                    </a:cubicBezTo>
                    <a:cubicBezTo>
                      <a:pt x="0" y="32"/>
                      <a:pt x="0" y="32"/>
                      <a:pt x="0" y="32"/>
                    </a:cubicBezTo>
                    <a:cubicBezTo>
                      <a:pt x="0" y="39"/>
                      <a:pt x="6" y="44"/>
                      <a:pt x="12" y="44"/>
                    </a:cubicBezTo>
                    <a:cubicBezTo>
                      <a:pt x="32" y="44"/>
                      <a:pt x="32" y="44"/>
                      <a:pt x="32" y="44"/>
                    </a:cubicBezTo>
                    <a:cubicBezTo>
                      <a:pt x="39" y="44"/>
                      <a:pt x="44" y="39"/>
                      <a:pt x="44" y="32"/>
                    </a:cubicBezTo>
                    <a:cubicBezTo>
                      <a:pt x="44" y="12"/>
                      <a:pt x="44" y="12"/>
                      <a:pt x="44" y="12"/>
                    </a:cubicBezTo>
                    <a:cubicBezTo>
                      <a:pt x="44" y="5"/>
                      <a:pt x="39" y="0"/>
                      <a:pt x="32" y="0"/>
                    </a:cubicBezTo>
                    <a:close/>
                    <a:moveTo>
                      <a:pt x="37" y="32"/>
                    </a:moveTo>
                    <a:cubicBezTo>
                      <a:pt x="37" y="35"/>
                      <a:pt x="35" y="37"/>
                      <a:pt x="32" y="37"/>
                    </a:cubicBezTo>
                    <a:cubicBezTo>
                      <a:pt x="12" y="37"/>
                      <a:pt x="12" y="37"/>
                      <a:pt x="12" y="37"/>
                    </a:cubicBezTo>
                    <a:cubicBezTo>
                      <a:pt x="10" y="37"/>
                      <a:pt x="8" y="35"/>
                      <a:pt x="8" y="32"/>
                    </a:cubicBezTo>
                    <a:cubicBezTo>
                      <a:pt x="8" y="12"/>
                      <a:pt x="8" y="12"/>
                      <a:pt x="8" y="12"/>
                    </a:cubicBezTo>
                    <a:cubicBezTo>
                      <a:pt x="8" y="9"/>
                      <a:pt x="10" y="7"/>
                      <a:pt x="12" y="7"/>
                    </a:cubicBezTo>
                    <a:cubicBezTo>
                      <a:pt x="32" y="7"/>
                      <a:pt x="32" y="7"/>
                      <a:pt x="32" y="7"/>
                    </a:cubicBezTo>
                    <a:cubicBezTo>
                      <a:pt x="35" y="7"/>
                      <a:pt x="37" y="9"/>
                      <a:pt x="37" y="12"/>
                    </a:cubicBezTo>
                    <a:lnTo>
                      <a:pt x="37" y="32"/>
                    </a:lnTo>
                    <a:close/>
                    <a:moveTo>
                      <a:pt x="32" y="59"/>
                    </a:moveTo>
                    <a:cubicBezTo>
                      <a:pt x="12" y="59"/>
                      <a:pt x="12" y="59"/>
                      <a:pt x="12" y="59"/>
                    </a:cubicBezTo>
                    <a:cubicBezTo>
                      <a:pt x="6" y="59"/>
                      <a:pt x="0" y="64"/>
                      <a:pt x="0" y="71"/>
                    </a:cubicBezTo>
                    <a:cubicBezTo>
                      <a:pt x="0" y="91"/>
                      <a:pt x="0" y="91"/>
                      <a:pt x="0" y="91"/>
                    </a:cubicBezTo>
                    <a:cubicBezTo>
                      <a:pt x="0" y="97"/>
                      <a:pt x="6" y="103"/>
                      <a:pt x="12" y="103"/>
                    </a:cubicBezTo>
                    <a:cubicBezTo>
                      <a:pt x="32" y="103"/>
                      <a:pt x="32" y="103"/>
                      <a:pt x="32" y="103"/>
                    </a:cubicBezTo>
                    <a:cubicBezTo>
                      <a:pt x="39" y="103"/>
                      <a:pt x="44" y="97"/>
                      <a:pt x="44" y="91"/>
                    </a:cubicBezTo>
                    <a:cubicBezTo>
                      <a:pt x="44" y="71"/>
                      <a:pt x="44" y="71"/>
                      <a:pt x="44" y="71"/>
                    </a:cubicBezTo>
                    <a:cubicBezTo>
                      <a:pt x="44" y="64"/>
                      <a:pt x="39" y="59"/>
                      <a:pt x="32" y="59"/>
                    </a:cubicBezTo>
                    <a:close/>
                    <a:moveTo>
                      <a:pt x="37" y="91"/>
                    </a:moveTo>
                    <a:cubicBezTo>
                      <a:pt x="37" y="93"/>
                      <a:pt x="35" y="95"/>
                      <a:pt x="32" y="95"/>
                    </a:cubicBezTo>
                    <a:cubicBezTo>
                      <a:pt x="12" y="95"/>
                      <a:pt x="12" y="95"/>
                      <a:pt x="12" y="95"/>
                    </a:cubicBezTo>
                    <a:cubicBezTo>
                      <a:pt x="10" y="95"/>
                      <a:pt x="8" y="93"/>
                      <a:pt x="8" y="91"/>
                    </a:cubicBezTo>
                    <a:cubicBezTo>
                      <a:pt x="8" y="71"/>
                      <a:pt x="8" y="71"/>
                      <a:pt x="8" y="71"/>
                    </a:cubicBezTo>
                    <a:cubicBezTo>
                      <a:pt x="8" y="68"/>
                      <a:pt x="10" y="66"/>
                      <a:pt x="12" y="66"/>
                    </a:cubicBezTo>
                    <a:cubicBezTo>
                      <a:pt x="32" y="66"/>
                      <a:pt x="32" y="66"/>
                      <a:pt x="32" y="66"/>
                    </a:cubicBezTo>
                    <a:cubicBezTo>
                      <a:pt x="35" y="66"/>
                      <a:pt x="37" y="68"/>
                      <a:pt x="37" y="71"/>
                    </a:cubicBezTo>
                    <a:lnTo>
                      <a:pt x="37" y="91"/>
                    </a:lnTo>
                    <a:close/>
                    <a:moveTo>
                      <a:pt x="32" y="117"/>
                    </a:moveTo>
                    <a:cubicBezTo>
                      <a:pt x="12" y="117"/>
                      <a:pt x="12" y="117"/>
                      <a:pt x="12" y="117"/>
                    </a:cubicBezTo>
                    <a:cubicBezTo>
                      <a:pt x="6" y="117"/>
                      <a:pt x="0" y="123"/>
                      <a:pt x="0" y="129"/>
                    </a:cubicBezTo>
                    <a:cubicBezTo>
                      <a:pt x="0" y="149"/>
                      <a:pt x="0" y="149"/>
                      <a:pt x="0" y="149"/>
                    </a:cubicBezTo>
                    <a:cubicBezTo>
                      <a:pt x="0" y="156"/>
                      <a:pt x="6" y="161"/>
                      <a:pt x="12" y="161"/>
                    </a:cubicBezTo>
                    <a:cubicBezTo>
                      <a:pt x="32" y="161"/>
                      <a:pt x="32" y="161"/>
                      <a:pt x="32" y="161"/>
                    </a:cubicBezTo>
                    <a:cubicBezTo>
                      <a:pt x="39" y="161"/>
                      <a:pt x="44" y="156"/>
                      <a:pt x="44" y="149"/>
                    </a:cubicBezTo>
                    <a:cubicBezTo>
                      <a:pt x="44" y="129"/>
                      <a:pt x="44" y="129"/>
                      <a:pt x="44" y="129"/>
                    </a:cubicBezTo>
                    <a:cubicBezTo>
                      <a:pt x="44" y="123"/>
                      <a:pt x="39" y="117"/>
                      <a:pt x="32" y="117"/>
                    </a:cubicBezTo>
                    <a:close/>
                    <a:moveTo>
                      <a:pt x="37" y="149"/>
                    </a:moveTo>
                    <a:cubicBezTo>
                      <a:pt x="37" y="152"/>
                      <a:pt x="35" y="154"/>
                      <a:pt x="32" y="154"/>
                    </a:cubicBezTo>
                    <a:cubicBezTo>
                      <a:pt x="12" y="154"/>
                      <a:pt x="12" y="154"/>
                      <a:pt x="12" y="154"/>
                    </a:cubicBezTo>
                    <a:cubicBezTo>
                      <a:pt x="10" y="154"/>
                      <a:pt x="8" y="152"/>
                      <a:pt x="8" y="149"/>
                    </a:cubicBezTo>
                    <a:cubicBezTo>
                      <a:pt x="8" y="129"/>
                      <a:pt x="8" y="129"/>
                      <a:pt x="8" y="129"/>
                    </a:cubicBezTo>
                    <a:cubicBezTo>
                      <a:pt x="8" y="127"/>
                      <a:pt x="10" y="125"/>
                      <a:pt x="12" y="125"/>
                    </a:cubicBezTo>
                    <a:cubicBezTo>
                      <a:pt x="32" y="125"/>
                      <a:pt x="32" y="125"/>
                      <a:pt x="32" y="125"/>
                    </a:cubicBezTo>
                    <a:cubicBezTo>
                      <a:pt x="35" y="125"/>
                      <a:pt x="37" y="127"/>
                      <a:pt x="37" y="129"/>
                    </a:cubicBezTo>
                    <a:lnTo>
                      <a:pt x="37" y="149"/>
                    </a:lnTo>
                    <a:close/>
                    <a:moveTo>
                      <a:pt x="32" y="176"/>
                    </a:moveTo>
                    <a:cubicBezTo>
                      <a:pt x="12" y="176"/>
                      <a:pt x="12" y="176"/>
                      <a:pt x="12" y="176"/>
                    </a:cubicBezTo>
                    <a:cubicBezTo>
                      <a:pt x="6" y="176"/>
                      <a:pt x="0" y="181"/>
                      <a:pt x="0" y="188"/>
                    </a:cubicBezTo>
                    <a:cubicBezTo>
                      <a:pt x="0" y="208"/>
                      <a:pt x="0" y="208"/>
                      <a:pt x="0" y="208"/>
                    </a:cubicBezTo>
                    <a:cubicBezTo>
                      <a:pt x="0" y="215"/>
                      <a:pt x="6" y="220"/>
                      <a:pt x="12" y="220"/>
                    </a:cubicBezTo>
                    <a:cubicBezTo>
                      <a:pt x="32" y="220"/>
                      <a:pt x="32" y="220"/>
                      <a:pt x="32" y="220"/>
                    </a:cubicBezTo>
                    <a:cubicBezTo>
                      <a:pt x="39" y="220"/>
                      <a:pt x="44" y="215"/>
                      <a:pt x="44" y="208"/>
                    </a:cubicBezTo>
                    <a:cubicBezTo>
                      <a:pt x="44" y="188"/>
                      <a:pt x="44" y="188"/>
                      <a:pt x="44" y="188"/>
                    </a:cubicBezTo>
                    <a:cubicBezTo>
                      <a:pt x="44" y="181"/>
                      <a:pt x="39" y="176"/>
                      <a:pt x="32" y="176"/>
                    </a:cubicBezTo>
                    <a:close/>
                    <a:moveTo>
                      <a:pt x="37" y="208"/>
                    </a:moveTo>
                    <a:cubicBezTo>
                      <a:pt x="37" y="211"/>
                      <a:pt x="35" y="213"/>
                      <a:pt x="32" y="213"/>
                    </a:cubicBezTo>
                    <a:cubicBezTo>
                      <a:pt x="12" y="213"/>
                      <a:pt x="12" y="213"/>
                      <a:pt x="12" y="213"/>
                    </a:cubicBezTo>
                    <a:cubicBezTo>
                      <a:pt x="10" y="213"/>
                      <a:pt x="8" y="211"/>
                      <a:pt x="8" y="208"/>
                    </a:cubicBezTo>
                    <a:cubicBezTo>
                      <a:pt x="8" y="188"/>
                      <a:pt x="8" y="188"/>
                      <a:pt x="8" y="188"/>
                    </a:cubicBezTo>
                    <a:cubicBezTo>
                      <a:pt x="8" y="185"/>
                      <a:pt x="10" y="183"/>
                      <a:pt x="12" y="183"/>
                    </a:cubicBezTo>
                    <a:cubicBezTo>
                      <a:pt x="32" y="183"/>
                      <a:pt x="32" y="183"/>
                      <a:pt x="32" y="183"/>
                    </a:cubicBezTo>
                    <a:cubicBezTo>
                      <a:pt x="35" y="183"/>
                      <a:pt x="37" y="185"/>
                      <a:pt x="37" y="188"/>
                    </a:cubicBezTo>
                    <a:lnTo>
                      <a:pt x="37" y="208"/>
                    </a:lnTo>
                    <a:close/>
                  </a:path>
                </a:pathLst>
              </a:custGeom>
              <a:solidFill>
                <a:schemeClr val="accent6"/>
              </a:solidFill>
              <a:ln>
                <a:noFill/>
              </a:ln>
            </p:spPr>
            <p:txBody>
              <a:bodyPr anchor="ctr"/>
              <a:lstStyle/>
              <a:p>
                <a:pPr algn="ctr"/>
                <a:endParaRPr/>
              </a:p>
            </p:txBody>
          </p:sp>
          <p:sp>
            <p:nvSpPr>
              <p:cNvPr id="13" name="Freeform: Shape 24">
                <a:extLst>
                  <a:ext uri="{FF2B5EF4-FFF2-40B4-BE49-F238E27FC236}">
                    <a16:creationId xmlns:a16="http://schemas.microsoft.com/office/drawing/2014/main" id="{9617CB63-D1E7-4849-8C56-F123D75E4838}"/>
                  </a:ext>
                </a:extLst>
              </p:cNvPr>
              <p:cNvSpPr>
                <a:spLocks/>
              </p:cNvSpPr>
              <p:nvPr/>
            </p:nvSpPr>
            <p:spPr bwMode="auto">
              <a:xfrm>
                <a:off x="6225015" y="2663500"/>
                <a:ext cx="454742" cy="640005"/>
              </a:xfrm>
              <a:custGeom>
                <a:avLst/>
                <a:gdLst>
                  <a:gd name="T0" fmla="*/ 135 w 135"/>
                  <a:gd name="T1" fmla="*/ 0 h 190"/>
                  <a:gd name="T2" fmla="*/ 135 w 135"/>
                  <a:gd name="T3" fmla="*/ 3 h 190"/>
                  <a:gd name="T4" fmla="*/ 0 w 135"/>
                  <a:gd name="T5" fmla="*/ 3 h 190"/>
                  <a:gd name="T6" fmla="*/ 0 w 135"/>
                  <a:gd name="T7" fmla="*/ 0 h 190"/>
                  <a:gd name="T8" fmla="*/ 135 w 135"/>
                  <a:gd name="T9" fmla="*/ 0 h 190"/>
                  <a:gd name="T10" fmla="*/ 0 w 135"/>
                  <a:gd name="T11" fmla="*/ 66 h 190"/>
                  <a:gd name="T12" fmla="*/ 135 w 135"/>
                  <a:gd name="T13" fmla="*/ 66 h 190"/>
                  <a:gd name="T14" fmla="*/ 135 w 135"/>
                  <a:gd name="T15" fmla="*/ 62 h 190"/>
                  <a:gd name="T16" fmla="*/ 0 w 135"/>
                  <a:gd name="T17" fmla="*/ 62 h 190"/>
                  <a:gd name="T18" fmla="*/ 0 w 135"/>
                  <a:gd name="T19" fmla="*/ 66 h 190"/>
                  <a:gd name="T20" fmla="*/ 0 w 135"/>
                  <a:gd name="T21" fmla="*/ 127 h 190"/>
                  <a:gd name="T22" fmla="*/ 135 w 135"/>
                  <a:gd name="T23" fmla="*/ 127 h 190"/>
                  <a:gd name="T24" fmla="*/ 135 w 135"/>
                  <a:gd name="T25" fmla="*/ 124 h 190"/>
                  <a:gd name="T26" fmla="*/ 0 w 135"/>
                  <a:gd name="T27" fmla="*/ 124 h 190"/>
                  <a:gd name="T28" fmla="*/ 0 w 135"/>
                  <a:gd name="T29" fmla="*/ 127 h 190"/>
                  <a:gd name="T30" fmla="*/ 0 w 135"/>
                  <a:gd name="T31" fmla="*/ 190 h 190"/>
                  <a:gd name="T32" fmla="*/ 135 w 135"/>
                  <a:gd name="T33" fmla="*/ 190 h 190"/>
                  <a:gd name="T34" fmla="*/ 135 w 135"/>
                  <a:gd name="T35" fmla="*/ 186 h 190"/>
                  <a:gd name="T36" fmla="*/ 0 w 135"/>
                  <a:gd name="T37" fmla="*/ 186 h 190"/>
                  <a:gd name="T38" fmla="*/ 0 w 135"/>
                  <a:gd name="T39"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190">
                    <a:moveTo>
                      <a:pt x="135" y="0"/>
                    </a:moveTo>
                    <a:lnTo>
                      <a:pt x="135" y="3"/>
                    </a:lnTo>
                    <a:lnTo>
                      <a:pt x="0" y="3"/>
                    </a:lnTo>
                    <a:lnTo>
                      <a:pt x="0" y="0"/>
                    </a:lnTo>
                    <a:lnTo>
                      <a:pt x="135" y="0"/>
                    </a:lnTo>
                    <a:close/>
                    <a:moveTo>
                      <a:pt x="0" y="66"/>
                    </a:moveTo>
                    <a:lnTo>
                      <a:pt x="135" y="66"/>
                    </a:lnTo>
                    <a:lnTo>
                      <a:pt x="135" y="62"/>
                    </a:lnTo>
                    <a:lnTo>
                      <a:pt x="0" y="62"/>
                    </a:lnTo>
                    <a:lnTo>
                      <a:pt x="0" y="66"/>
                    </a:lnTo>
                    <a:close/>
                    <a:moveTo>
                      <a:pt x="0" y="127"/>
                    </a:moveTo>
                    <a:lnTo>
                      <a:pt x="135" y="127"/>
                    </a:lnTo>
                    <a:lnTo>
                      <a:pt x="135" y="124"/>
                    </a:lnTo>
                    <a:lnTo>
                      <a:pt x="0" y="124"/>
                    </a:lnTo>
                    <a:lnTo>
                      <a:pt x="0" y="127"/>
                    </a:lnTo>
                    <a:close/>
                    <a:moveTo>
                      <a:pt x="0" y="190"/>
                    </a:moveTo>
                    <a:lnTo>
                      <a:pt x="135" y="190"/>
                    </a:lnTo>
                    <a:lnTo>
                      <a:pt x="135" y="186"/>
                    </a:lnTo>
                    <a:lnTo>
                      <a:pt x="0" y="186"/>
                    </a:lnTo>
                    <a:lnTo>
                      <a:pt x="0" y="190"/>
                    </a:lnTo>
                    <a:close/>
                  </a:path>
                </a:pathLst>
              </a:custGeom>
              <a:solidFill>
                <a:schemeClr val="accent6"/>
              </a:solidFill>
              <a:ln>
                <a:noFill/>
              </a:ln>
            </p:spPr>
            <p:txBody>
              <a:bodyPr anchor="ctr"/>
              <a:lstStyle/>
              <a:p>
                <a:pPr algn="ctr"/>
                <a:endParaRPr/>
              </a:p>
            </p:txBody>
          </p:sp>
          <p:sp>
            <p:nvSpPr>
              <p:cNvPr id="14" name="Freeform: Shape 25">
                <a:extLst>
                  <a:ext uri="{FF2B5EF4-FFF2-40B4-BE49-F238E27FC236}">
                    <a16:creationId xmlns:a16="http://schemas.microsoft.com/office/drawing/2014/main" id="{6E240E56-FD16-418C-B5D9-DFBCCD9CEF74}"/>
                  </a:ext>
                </a:extLst>
              </p:cNvPr>
              <p:cNvSpPr>
                <a:spLocks/>
              </p:cNvSpPr>
              <p:nvPr/>
            </p:nvSpPr>
            <p:spPr bwMode="auto">
              <a:xfrm>
                <a:off x="6545017" y="3219293"/>
                <a:ext cx="222318" cy="225687"/>
              </a:xfrm>
              <a:custGeom>
                <a:avLst/>
                <a:gdLst>
                  <a:gd name="T0" fmla="*/ 66 w 66"/>
                  <a:gd name="T1" fmla="*/ 0 h 67"/>
                  <a:gd name="T2" fmla="*/ 0 w 66"/>
                  <a:gd name="T3" fmla="*/ 0 h 67"/>
                  <a:gd name="T4" fmla="*/ 0 w 66"/>
                  <a:gd name="T5" fmla="*/ 67 h 67"/>
                  <a:gd name="T6" fmla="*/ 66 w 66"/>
                  <a:gd name="T7" fmla="*/ 0 h 67"/>
                </a:gdLst>
                <a:ahLst/>
                <a:cxnLst>
                  <a:cxn ang="0">
                    <a:pos x="T0" y="T1"/>
                  </a:cxn>
                  <a:cxn ang="0">
                    <a:pos x="T2" y="T3"/>
                  </a:cxn>
                  <a:cxn ang="0">
                    <a:pos x="T4" y="T5"/>
                  </a:cxn>
                  <a:cxn ang="0">
                    <a:pos x="T6" y="T7"/>
                  </a:cxn>
                </a:cxnLst>
                <a:rect l="0" t="0" r="r" b="b"/>
                <a:pathLst>
                  <a:path w="66" h="67">
                    <a:moveTo>
                      <a:pt x="66" y="0"/>
                    </a:moveTo>
                    <a:lnTo>
                      <a:pt x="0" y="0"/>
                    </a:lnTo>
                    <a:lnTo>
                      <a:pt x="0" y="67"/>
                    </a:lnTo>
                    <a:lnTo>
                      <a:pt x="66" y="0"/>
                    </a:lnTo>
                    <a:close/>
                  </a:path>
                </a:pathLst>
              </a:custGeom>
              <a:solidFill>
                <a:schemeClr val="tx2">
                  <a:lumMod val="20000"/>
                  <a:lumOff val="80000"/>
                </a:schemeClr>
              </a:solidFill>
              <a:ln>
                <a:noFill/>
              </a:ln>
            </p:spPr>
            <p:txBody>
              <a:bodyPr anchor="ctr"/>
              <a:lstStyle/>
              <a:p>
                <a:pPr algn="ctr"/>
                <a:endParaRPr/>
              </a:p>
            </p:txBody>
          </p:sp>
          <p:sp>
            <p:nvSpPr>
              <p:cNvPr id="15" name="Freeform: Shape 26">
                <a:extLst>
                  <a:ext uri="{FF2B5EF4-FFF2-40B4-BE49-F238E27FC236}">
                    <a16:creationId xmlns:a16="http://schemas.microsoft.com/office/drawing/2014/main" id="{28DAA5A9-B849-4D12-810F-DE45BE921C5D}"/>
                  </a:ext>
                </a:extLst>
              </p:cNvPr>
              <p:cNvSpPr>
                <a:spLocks/>
              </p:cNvSpPr>
              <p:nvPr/>
            </p:nvSpPr>
            <p:spPr bwMode="auto">
              <a:xfrm>
                <a:off x="6457437" y="3071081"/>
                <a:ext cx="111161" cy="151582"/>
              </a:xfrm>
              <a:custGeom>
                <a:avLst/>
                <a:gdLst>
                  <a:gd name="T0" fmla="*/ 23 w 31"/>
                  <a:gd name="T1" fmla="*/ 7 h 42"/>
                  <a:gd name="T2" fmla="*/ 6 w 31"/>
                  <a:gd name="T3" fmla="*/ 4 h 42"/>
                  <a:gd name="T4" fmla="*/ 0 w 31"/>
                  <a:gd name="T5" fmla="*/ 33 h 42"/>
                  <a:gd name="T6" fmla="*/ 9 w 31"/>
                  <a:gd name="T7" fmla="*/ 42 h 42"/>
                  <a:gd name="T8" fmla="*/ 27 w 31"/>
                  <a:gd name="T9" fmla="*/ 24 h 42"/>
                  <a:gd name="T10" fmla="*/ 23 w 31"/>
                  <a:gd name="T11" fmla="*/ 7 h 42"/>
                </a:gdLst>
                <a:ahLst/>
                <a:cxnLst>
                  <a:cxn ang="0">
                    <a:pos x="T0" y="T1"/>
                  </a:cxn>
                  <a:cxn ang="0">
                    <a:pos x="T2" y="T3"/>
                  </a:cxn>
                  <a:cxn ang="0">
                    <a:pos x="T4" y="T5"/>
                  </a:cxn>
                  <a:cxn ang="0">
                    <a:pos x="T6" y="T7"/>
                  </a:cxn>
                  <a:cxn ang="0">
                    <a:pos x="T8" y="T9"/>
                  </a:cxn>
                  <a:cxn ang="0">
                    <a:pos x="T10" y="T11"/>
                  </a:cxn>
                </a:cxnLst>
                <a:rect l="0" t="0" r="r" b="b"/>
                <a:pathLst>
                  <a:path w="31" h="42">
                    <a:moveTo>
                      <a:pt x="23" y="7"/>
                    </a:moveTo>
                    <a:cubicBezTo>
                      <a:pt x="17" y="1"/>
                      <a:pt x="10" y="0"/>
                      <a:pt x="6" y="4"/>
                    </a:cubicBezTo>
                    <a:cubicBezTo>
                      <a:pt x="0" y="33"/>
                      <a:pt x="0" y="33"/>
                      <a:pt x="0" y="33"/>
                    </a:cubicBezTo>
                    <a:cubicBezTo>
                      <a:pt x="9" y="42"/>
                      <a:pt x="9" y="42"/>
                      <a:pt x="9" y="42"/>
                    </a:cubicBezTo>
                    <a:cubicBezTo>
                      <a:pt x="27" y="24"/>
                      <a:pt x="27" y="24"/>
                      <a:pt x="27" y="24"/>
                    </a:cubicBezTo>
                    <a:cubicBezTo>
                      <a:pt x="31" y="21"/>
                      <a:pt x="29" y="13"/>
                      <a:pt x="23" y="7"/>
                    </a:cubicBezTo>
                    <a:close/>
                  </a:path>
                </a:pathLst>
              </a:custGeom>
              <a:solidFill>
                <a:schemeClr val="tx2">
                  <a:lumMod val="20000"/>
                  <a:lumOff val="80000"/>
                </a:schemeClr>
              </a:solidFill>
              <a:ln>
                <a:noFill/>
              </a:ln>
            </p:spPr>
            <p:txBody>
              <a:bodyPr anchor="ctr"/>
              <a:lstStyle/>
              <a:p>
                <a:pPr algn="ctr"/>
                <a:endParaRPr/>
              </a:p>
            </p:txBody>
          </p:sp>
          <p:sp>
            <p:nvSpPr>
              <p:cNvPr id="16" name="Freeform: Shape 27">
                <a:extLst>
                  <a:ext uri="{FF2B5EF4-FFF2-40B4-BE49-F238E27FC236}">
                    <a16:creationId xmlns:a16="http://schemas.microsoft.com/office/drawing/2014/main" id="{1F22E590-51AA-4831-8988-D1BB217C0ED8}"/>
                  </a:ext>
                </a:extLst>
              </p:cNvPr>
              <p:cNvSpPr>
                <a:spLocks/>
              </p:cNvSpPr>
              <p:nvPr/>
            </p:nvSpPr>
            <p:spPr bwMode="auto">
              <a:xfrm>
                <a:off x="6487754" y="3145187"/>
                <a:ext cx="151582" cy="107790"/>
              </a:xfrm>
              <a:custGeom>
                <a:avLst/>
                <a:gdLst>
                  <a:gd name="T0" fmla="*/ 35 w 42"/>
                  <a:gd name="T1" fmla="*/ 7 h 30"/>
                  <a:gd name="T2" fmla="*/ 18 w 42"/>
                  <a:gd name="T3" fmla="*/ 3 h 30"/>
                  <a:gd name="T4" fmla="*/ 0 w 42"/>
                  <a:gd name="T5" fmla="*/ 21 h 30"/>
                  <a:gd name="T6" fmla="*/ 9 w 42"/>
                  <a:gd name="T7" fmla="*/ 30 h 30"/>
                  <a:gd name="T8" fmla="*/ 39 w 42"/>
                  <a:gd name="T9" fmla="*/ 24 h 30"/>
                  <a:gd name="T10" fmla="*/ 35 w 42"/>
                  <a:gd name="T11" fmla="*/ 7 h 30"/>
                </a:gdLst>
                <a:ahLst/>
                <a:cxnLst>
                  <a:cxn ang="0">
                    <a:pos x="T0" y="T1"/>
                  </a:cxn>
                  <a:cxn ang="0">
                    <a:pos x="T2" y="T3"/>
                  </a:cxn>
                  <a:cxn ang="0">
                    <a:pos x="T4" y="T5"/>
                  </a:cxn>
                  <a:cxn ang="0">
                    <a:pos x="T6" y="T7"/>
                  </a:cxn>
                  <a:cxn ang="0">
                    <a:pos x="T8" y="T9"/>
                  </a:cxn>
                  <a:cxn ang="0">
                    <a:pos x="T10" y="T11"/>
                  </a:cxn>
                </a:cxnLst>
                <a:rect l="0" t="0" r="r" b="b"/>
                <a:pathLst>
                  <a:path w="42" h="30">
                    <a:moveTo>
                      <a:pt x="35" y="7"/>
                    </a:moveTo>
                    <a:cubicBezTo>
                      <a:pt x="29" y="1"/>
                      <a:pt x="22" y="0"/>
                      <a:pt x="18" y="3"/>
                    </a:cubicBezTo>
                    <a:cubicBezTo>
                      <a:pt x="0" y="21"/>
                      <a:pt x="0" y="21"/>
                      <a:pt x="0" y="21"/>
                    </a:cubicBezTo>
                    <a:cubicBezTo>
                      <a:pt x="9" y="30"/>
                      <a:pt x="9" y="30"/>
                      <a:pt x="9" y="30"/>
                    </a:cubicBezTo>
                    <a:cubicBezTo>
                      <a:pt x="39" y="24"/>
                      <a:pt x="39" y="24"/>
                      <a:pt x="39" y="24"/>
                    </a:cubicBezTo>
                    <a:cubicBezTo>
                      <a:pt x="42" y="20"/>
                      <a:pt x="41" y="13"/>
                      <a:pt x="35" y="7"/>
                    </a:cubicBezTo>
                    <a:close/>
                  </a:path>
                </a:pathLst>
              </a:custGeom>
              <a:solidFill>
                <a:schemeClr val="tx2">
                  <a:lumMod val="40000"/>
                  <a:lumOff val="60000"/>
                </a:schemeClr>
              </a:solidFill>
              <a:ln>
                <a:noFill/>
              </a:ln>
            </p:spPr>
            <p:txBody>
              <a:bodyPr anchor="ctr"/>
              <a:lstStyle/>
              <a:p>
                <a:pPr algn="ctr"/>
                <a:endParaRPr/>
              </a:p>
            </p:txBody>
          </p:sp>
          <p:sp>
            <p:nvSpPr>
              <p:cNvPr id="17" name="Freeform: Shape 28">
                <a:extLst>
                  <a:ext uri="{FF2B5EF4-FFF2-40B4-BE49-F238E27FC236}">
                    <a16:creationId xmlns:a16="http://schemas.microsoft.com/office/drawing/2014/main" id="{4F063F4A-1962-4A72-928E-F75ABA7E3E62}"/>
                  </a:ext>
                </a:extLst>
              </p:cNvPr>
              <p:cNvSpPr>
                <a:spLocks/>
              </p:cNvSpPr>
              <p:nvPr/>
            </p:nvSpPr>
            <p:spPr bwMode="auto">
              <a:xfrm>
                <a:off x="6443964" y="3188978"/>
                <a:ext cx="43791" cy="80843"/>
              </a:xfrm>
              <a:custGeom>
                <a:avLst/>
                <a:gdLst>
                  <a:gd name="T0" fmla="*/ 4 w 13"/>
                  <a:gd name="T1" fmla="*/ 0 h 24"/>
                  <a:gd name="T2" fmla="*/ 0 w 13"/>
                  <a:gd name="T3" fmla="*/ 24 h 24"/>
                  <a:gd name="T4" fmla="*/ 13 w 13"/>
                  <a:gd name="T5" fmla="*/ 10 h 24"/>
                  <a:gd name="T6" fmla="*/ 4 w 13"/>
                  <a:gd name="T7" fmla="*/ 0 h 24"/>
                </a:gdLst>
                <a:ahLst/>
                <a:cxnLst>
                  <a:cxn ang="0">
                    <a:pos x="T0" y="T1"/>
                  </a:cxn>
                  <a:cxn ang="0">
                    <a:pos x="T2" y="T3"/>
                  </a:cxn>
                  <a:cxn ang="0">
                    <a:pos x="T4" y="T5"/>
                  </a:cxn>
                  <a:cxn ang="0">
                    <a:pos x="T6" y="T7"/>
                  </a:cxn>
                </a:cxnLst>
                <a:rect l="0" t="0" r="r" b="b"/>
                <a:pathLst>
                  <a:path w="13" h="24">
                    <a:moveTo>
                      <a:pt x="4" y="0"/>
                    </a:moveTo>
                    <a:lnTo>
                      <a:pt x="0" y="24"/>
                    </a:lnTo>
                    <a:lnTo>
                      <a:pt x="13" y="10"/>
                    </a:lnTo>
                    <a:lnTo>
                      <a:pt x="4"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Freeform: Shape 29">
                <a:extLst>
                  <a:ext uri="{FF2B5EF4-FFF2-40B4-BE49-F238E27FC236}">
                    <a16:creationId xmlns:a16="http://schemas.microsoft.com/office/drawing/2014/main" id="{C5A21641-A8F7-42C4-9CFC-5AFBEDBB0196}"/>
                  </a:ext>
                </a:extLst>
              </p:cNvPr>
              <p:cNvSpPr>
                <a:spLocks/>
              </p:cNvSpPr>
              <p:nvPr/>
            </p:nvSpPr>
            <p:spPr bwMode="auto">
              <a:xfrm>
                <a:off x="6443964" y="3222663"/>
                <a:ext cx="77476" cy="47159"/>
              </a:xfrm>
              <a:custGeom>
                <a:avLst/>
                <a:gdLst>
                  <a:gd name="T0" fmla="*/ 13 w 23"/>
                  <a:gd name="T1" fmla="*/ 0 h 14"/>
                  <a:gd name="T2" fmla="*/ 0 w 23"/>
                  <a:gd name="T3" fmla="*/ 14 h 14"/>
                  <a:gd name="T4" fmla="*/ 23 w 23"/>
                  <a:gd name="T5" fmla="*/ 9 h 14"/>
                  <a:gd name="T6" fmla="*/ 13 w 23"/>
                  <a:gd name="T7" fmla="*/ 0 h 14"/>
                </a:gdLst>
                <a:ahLst/>
                <a:cxnLst>
                  <a:cxn ang="0">
                    <a:pos x="T0" y="T1"/>
                  </a:cxn>
                  <a:cxn ang="0">
                    <a:pos x="T2" y="T3"/>
                  </a:cxn>
                  <a:cxn ang="0">
                    <a:pos x="T4" y="T5"/>
                  </a:cxn>
                  <a:cxn ang="0">
                    <a:pos x="T6" y="T7"/>
                  </a:cxn>
                </a:cxnLst>
                <a:rect l="0" t="0" r="r" b="b"/>
                <a:pathLst>
                  <a:path w="23" h="14">
                    <a:moveTo>
                      <a:pt x="13" y="0"/>
                    </a:moveTo>
                    <a:lnTo>
                      <a:pt x="0" y="14"/>
                    </a:lnTo>
                    <a:lnTo>
                      <a:pt x="23" y="9"/>
                    </a:lnTo>
                    <a:lnTo>
                      <a:pt x="13" y="0"/>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Freeform: Shape 30">
                <a:extLst>
                  <a:ext uri="{FF2B5EF4-FFF2-40B4-BE49-F238E27FC236}">
                    <a16:creationId xmlns:a16="http://schemas.microsoft.com/office/drawing/2014/main" id="{94B75D18-ACF3-4394-B23B-0CCC9587DBDE}"/>
                  </a:ext>
                </a:extLst>
              </p:cNvPr>
              <p:cNvSpPr>
                <a:spLocks/>
              </p:cNvSpPr>
              <p:nvPr/>
            </p:nvSpPr>
            <p:spPr bwMode="auto">
              <a:xfrm>
                <a:off x="6477649" y="2636551"/>
                <a:ext cx="522111" cy="522111"/>
              </a:xfrm>
              <a:custGeom>
                <a:avLst/>
                <a:gdLst>
                  <a:gd name="T0" fmla="*/ 125 w 146"/>
                  <a:gd name="T1" fmla="*/ 0 h 146"/>
                  <a:gd name="T2" fmla="*/ 0 w 146"/>
                  <a:gd name="T3" fmla="*/ 126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6"/>
                      <a:pt x="0" y="126"/>
                      <a:pt x="0" y="126"/>
                    </a:cubicBezTo>
                    <a:cubicBezTo>
                      <a:pt x="4" y="122"/>
                      <a:pt x="11" y="123"/>
                      <a:pt x="17" y="129"/>
                    </a:cubicBezTo>
                    <a:cubicBezTo>
                      <a:pt x="23" y="135"/>
                      <a:pt x="25" y="143"/>
                      <a:pt x="21" y="146"/>
                    </a:cubicBezTo>
                    <a:cubicBezTo>
                      <a:pt x="146" y="21"/>
                      <a:pt x="146" y="21"/>
                      <a:pt x="146" y="21"/>
                    </a:cubicBezTo>
                    <a:lnTo>
                      <a:pt x="125" y="0"/>
                    </a:lnTo>
                    <a:close/>
                  </a:path>
                </a:pathLst>
              </a:custGeom>
              <a:solidFill>
                <a:schemeClr val="accent2"/>
              </a:solidFill>
              <a:ln>
                <a:noFill/>
              </a:ln>
            </p:spPr>
            <p:txBody>
              <a:bodyPr anchor="ctr"/>
              <a:lstStyle/>
              <a:p>
                <a:pPr algn="ctr"/>
                <a:endParaRPr/>
              </a:p>
            </p:txBody>
          </p:sp>
          <p:sp>
            <p:nvSpPr>
              <p:cNvPr id="20" name="Freeform: Shape 31">
                <a:extLst>
                  <a:ext uri="{FF2B5EF4-FFF2-40B4-BE49-F238E27FC236}">
                    <a16:creationId xmlns:a16="http://schemas.microsoft.com/office/drawing/2014/main" id="{E068D385-3525-47F5-A855-80995B2DAD9C}"/>
                  </a:ext>
                </a:extLst>
              </p:cNvPr>
              <p:cNvSpPr>
                <a:spLocks/>
              </p:cNvSpPr>
              <p:nvPr/>
            </p:nvSpPr>
            <p:spPr bwMode="auto">
              <a:xfrm>
                <a:off x="6551755" y="2710658"/>
                <a:ext cx="522111" cy="522111"/>
              </a:xfrm>
              <a:custGeom>
                <a:avLst/>
                <a:gdLst>
                  <a:gd name="T0" fmla="*/ 125 w 146"/>
                  <a:gd name="T1" fmla="*/ 0 h 146"/>
                  <a:gd name="T2" fmla="*/ 0 w 146"/>
                  <a:gd name="T3" fmla="*/ 125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5"/>
                      <a:pt x="0" y="125"/>
                      <a:pt x="0" y="125"/>
                    </a:cubicBezTo>
                    <a:cubicBezTo>
                      <a:pt x="4" y="122"/>
                      <a:pt x="11" y="123"/>
                      <a:pt x="17" y="129"/>
                    </a:cubicBezTo>
                    <a:cubicBezTo>
                      <a:pt x="23" y="135"/>
                      <a:pt x="24" y="142"/>
                      <a:pt x="21" y="146"/>
                    </a:cubicBezTo>
                    <a:cubicBezTo>
                      <a:pt x="146" y="21"/>
                      <a:pt x="146" y="21"/>
                      <a:pt x="146" y="21"/>
                    </a:cubicBezTo>
                    <a:lnTo>
                      <a:pt x="125" y="0"/>
                    </a:lnTo>
                    <a:close/>
                  </a:path>
                </a:pathLst>
              </a:custGeom>
              <a:solidFill>
                <a:schemeClr val="accent2">
                  <a:lumMod val="75000"/>
                </a:schemeClr>
              </a:solidFill>
              <a:ln>
                <a:noFill/>
              </a:ln>
            </p:spPr>
            <p:txBody>
              <a:bodyPr anchor="ctr"/>
              <a:lstStyle/>
              <a:p>
                <a:pPr algn="ctr"/>
                <a:endParaRPr/>
              </a:p>
            </p:txBody>
          </p:sp>
          <p:sp>
            <p:nvSpPr>
              <p:cNvPr id="21" name="Freeform: Shape 32">
                <a:extLst>
                  <a:ext uri="{FF2B5EF4-FFF2-40B4-BE49-F238E27FC236}">
                    <a16:creationId xmlns:a16="http://schemas.microsoft.com/office/drawing/2014/main" id="{042F49E7-6E0B-426D-8555-E103F1C525E4}"/>
                  </a:ext>
                </a:extLst>
              </p:cNvPr>
              <p:cNvSpPr>
                <a:spLocks/>
              </p:cNvSpPr>
              <p:nvPr/>
            </p:nvSpPr>
            <p:spPr bwMode="auto">
              <a:xfrm>
                <a:off x="6945864" y="2458023"/>
                <a:ext cx="242529" cy="229055"/>
              </a:xfrm>
              <a:custGeom>
                <a:avLst/>
                <a:gdLst>
                  <a:gd name="T0" fmla="*/ 72 w 72"/>
                  <a:gd name="T1" fmla="*/ 19 h 68"/>
                  <a:gd name="T2" fmla="*/ 54 w 72"/>
                  <a:gd name="T3" fmla="*/ 0 h 68"/>
                  <a:gd name="T4" fmla="*/ 46 w 72"/>
                  <a:gd name="T5" fmla="*/ 0 h 68"/>
                  <a:gd name="T6" fmla="*/ 0 w 72"/>
                  <a:gd name="T7" fmla="*/ 46 h 68"/>
                  <a:gd name="T8" fmla="*/ 22 w 72"/>
                  <a:gd name="T9" fmla="*/ 68 h 68"/>
                  <a:gd name="T10" fmla="*/ 72 w 72"/>
                  <a:gd name="T11" fmla="*/ 19 h 68"/>
                </a:gdLst>
                <a:ahLst/>
                <a:cxnLst>
                  <a:cxn ang="0">
                    <a:pos x="T0" y="T1"/>
                  </a:cxn>
                  <a:cxn ang="0">
                    <a:pos x="T2" y="T3"/>
                  </a:cxn>
                  <a:cxn ang="0">
                    <a:pos x="T4" y="T5"/>
                  </a:cxn>
                  <a:cxn ang="0">
                    <a:pos x="T6" y="T7"/>
                  </a:cxn>
                  <a:cxn ang="0">
                    <a:pos x="T8" y="T9"/>
                  </a:cxn>
                  <a:cxn ang="0">
                    <a:pos x="T10" y="T11"/>
                  </a:cxn>
                </a:cxnLst>
                <a:rect l="0" t="0" r="r" b="b"/>
                <a:pathLst>
                  <a:path w="72" h="68">
                    <a:moveTo>
                      <a:pt x="72" y="19"/>
                    </a:moveTo>
                    <a:lnTo>
                      <a:pt x="54" y="0"/>
                    </a:lnTo>
                    <a:lnTo>
                      <a:pt x="46" y="0"/>
                    </a:lnTo>
                    <a:lnTo>
                      <a:pt x="0" y="46"/>
                    </a:lnTo>
                    <a:lnTo>
                      <a:pt x="22" y="68"/>
                    </a:lnTo>
                    <a:lnTo>
                      <a:pt x="72" y="19"/>
                    </a:lnTo>
                    <a:close/>
                  </a:path>
                </a:pathLst>
              </a:custGeom>
              <a:solidFill>
                <a:schemeClr val="accent4"/>
              </a:solidFill>
              <a:ln>
                <a:noFill/>
              </a:ln>
            </p:spPr>
            <p:txBody>
              <a:bodyPr anchor="ctr"/>
              <a:lstStyle/>
              <a:p>
                <a:pPr algn="ctr"/>
                <a:endParaRPr/>
              </a:p>
            </p:txBody>
          </p:sp>
          <p:sp>
            <p:nvSpPr>
              <p:cNvPr id="22" name="Freeform: Shape 33">
                <a:extLst>
                  <a:ext uri="{FF2B5EF4-FFF2-40B4-BE49-F238E27FC236}">
                    <a16:creationId xmlns:a16="http://schemas.microsoft.com/office/drawing/2014/main" id="{4602B999-185C-455A-A072-8C2B254C5007}"/>
                  </a:ext>
                </a:extLst>
              </p:cNvPr>
              <p:cNvSpPr>
                <a:spLocks/>
              </p:cNvSpPr>
              <p:nvPr/>
            </p:nvSpPr>
            <p:spPr bwMode="auto">
              <a:xfrm>
                <a:off x="7019971" y="2522025"/>
                <a:ext cx="229055" cy="242529"/>
              </a:xfrm>
              <a:custGeom>
                <a:avLst/>
                <a:gdLst>
                  <a:gd name="T0" fmla="*/ 23 w 68"/>
                  <a:gd name="T1" fmla="*/ 72 h 72"/>
                  <a:gd name="T2" fmla="*/ 68 w 68"/>
                  <a:gd name="T3" fmla="*/ 26 h 72"/>
                  <a:gd name="T4" fmla="*/ 68 w 68"/>
                  <a:gd name="T5" fmla="*/ 18 h 72"/>
                  <a:gd name="T6" fmla="*/ 50 w 68"/>
                  <a:gd name="T7" fmla="*/ 0 h 72"/>
                  <a:gd name="T8" fmla="*/ 0 w 68"/>
                  <a:gd name="T9" fmla="*/ 49 h 72"/>
                  <a:gd name="T10" fmla="*/ 23 w 68"/>
                  <a:gd name="T11" fmla="*/ 72 h 72"/>
                </a:gdLst>
                <a:ahLst/>
                <a:cxnLst>
                  <a:cxn ang="0">
                    <a:pos x="T0" y="T1"/>
                  </a:cxn>
                  <a:cxn ang="0">
                    <a:pos x="T2" y="T3"/>
                  </a:cxn>
                  <a:cxn ang="0">
                    <a:pos x="T4" y="T5"/>
                  </a:cxn>
                  <a:cxn ang="0">
                    <a:pos x="T6" y="T7"/>
                  </a:cxn>
                  <a:cxn ang="0">
                    <a:pos x="T8" y="T9"/>
                  </a:cxn>
                  <a:cxn ang="0">
                    <a:pos x="T10" y="T11"/>
                  </a:cxn>
                </a:cxnLst>
                <a:rect l="0" t="0" r="r" b="b"/>
                <a:pathLst>
                  <a:path w="68" h="72">
                    <a:moveTo>
                      <a:pt x="23" y="72"/>
                    </a:moveTo>
                    <a:lnTo>
                      <a:pt x="68" y="26"/>
                    </a:lnTo>
                    <a:lnTo>
                      <a:pt x="68" y="18"/>
                    </a:lnTo>
                    <a:lnTo>
                      <a:pt x="50" y="0"/>
                    </a:lnTo>
                    <a:lnTo>
                      <a:pt x="0" y="49"/>
                    </a:lnTo>
                    <a:lnTo>
                      <a:pt x="23" y="72"/>
                    </a:lnTo>
                    <a:close/>
                  </a:path>
                </a:pathLst>
              </a:custGeom>
              <a:solidFill>
                <a:schemeClr val="accent4">
                  <a:lumMod val="75000"/>
                </a:schemeClr>
              </a:solidFill>
              <a:ln>
                <a:noFill/>
              </a:ln>
            </p:spPr>
            <p:txBody>
              <a:bodyPr anchor="ctr"/>
              <a:lstStyle/>
              <a:p>
                <a:pPr algn="ctr"/>
                <a:endParaRPr/>
              </a:p>
            </p:txBody>
          </p:sp>
          <p:sp>
            <p:nvSpPr>
              <p:cNvPr id="23" name="Freeform: Shape 34">
                <a:extLst>
                  <a:ext uri="{FF2B5EF4-FFF2-40B4-BE49-F238E27FC236}">
                    <a16:creationId xmlns:a16="http://schemas.microsoft.com/office/drawing/2014/main" id="{711AAD51-AF88-46CB-AB34-45A265437ED3}"/>
                  </a:ext>
                </a:extLst>
              </p:cNvPr>
              <p:cNvSpPr>
                <a:spLocks/>
              </p:cNvSpPr>
              <p:nvPr/>
            </p:nvSpPr>
            <p:spPr bwMode="auto">
              <a:xfrm>
                <a:off x="6925653" y="2612972"/>
                <a:ext cx="94316" cy="97686"/>
              </a:xfrm>
              <a:custGeom>
                <a:avLst/>
                <a:gdLst>
                  <a:gd name="T0" fmla="*/ 28 w 28"/>
                  <a:gd name="T1" fmla="*/ 22 h 29"/>
                  <a:gd name="T2" fmla="*/ 6 w 28"/>
                  <a:gd name="T3" fmla="*/ 0 h 29"/>
                  <a:gd name="T4" fmla="*/ 0 w 28"/>
                  <a:gd name="T5" fmla="*/ 7 h 29"/>
                  <a:gd name="T6" fmla="*/ 22 w 28"/>
                  <a:gd name="T7" fmla="*/ 29 h 29"/>
                  <a:gd name="T8" fmla="*/ 28 w 28"/>
                  <a:gd name="T9" fmla="*/ 22 h 29"/>
                </a:gdLst>
                <a:ahLst/>
                <a:cxnLst>
                  <a:cxn ang="0">
                    <a:pos x="T0" y="T1"/>
                  </a:cxn>
                  <a:cxn ang="0">
                    <a:pos x="T2" y="T3"/>
                  </a:cxn>
                  <a:cxn ang="0">
                    <a:pos x="T4" y="T5"/>
                  </a:cxn>
                  <a:cxn ang="0">
                    <a:pos x="T6" y="T7"/>
                  </a:cxn>
                  <a:cxn ang="0">
                    <a:pos x="T8" y="T9"/>
                  </a:cxn>
                </a:cxnLst>
                <a:rect l="0" t="0" r="r" b="b"/>
                <a:pathLst>
                  <a:path w="28" h="29">
                    <a:moveTo>
                      <a:pt x="28" y="22"/>
                    </a:moveTo>
                    <a:lnTo>
                      <a:pt x="6" y="0"/>
                    </a:lnTo>
                    <a:lnTo>
                      <a:pt x="0" y="7"/>
                    </a:lnTo>
                    <a:lnTo>
                      <a:pt x="22" y="29"/>
                    </a:lnTo>
                    <a:lnTo>
                      <a:pt x="28" y="22"/>
                    </a:lnTo>
                    <a:close/>
                  </a:path>
                </a:pathLst>
              </a:custGeom>
              <a:solidFill>
                <a:schemeClr val="bg2">
                  <a:lumMod val="95000"/>
                </a:schemeClr>
              </a:solidFill>
              <a:ln>
                <a:noFill/>
              </a:ln>
            </p:spPr>
            <p:txBody>
              <a:bodyPr anchor="ctr"/>
              <a:lstStyle/>
              <a:p>
                <a:pPr algn="ctr"/>
                <a:endParaRPr/>
              </a:p>
            </p:txBody>
          </p:sp>
          <p:sp>
            <p:nvSpPr>
              <p:cNvPr id="24" name="Freeform: Shape 35">
                <a:extLst>
                  <a:ext uri="{FF2B5EF4-FFF2-40B4-BE49-F238E27FC236}">
                    <a16:creationId xmlns:a16="http://schemas.microsoft.com/office/drawing/2014/main" id="{3184EB98-ADF3-474B-9F9E-D3F469D064B8}"/>
                  </a:ext>
                </a:extLst>
              </p:cNvPr>
              <p:cNvSpPr>
                <a:spLocks/>
              </p:cNvSpPr>
              <p:nvPr/>
            </p:nvSpPr>
            <p:spPr bwMode="auto">
              <a:xfrm>
                <a:off x="6999760" y="2687078"/>
                <a:ext cx="97686" cy="97686"/>
              </a:xfrm>
              <a:custGeom>
                <a:avLst/>
                <a:gdLst>
                  <a:gd name="T0" fmla="*/ 0 w 29"/>
                  <a:gd name="T1" fmla="*/ 7 h 29"/>
                  <a:gd name="T2" fmla="*/ 22 w 29"/>
                  <a:gd name="T3" fmla="*/ 29 h 29"/>
                  <a:gd name="T4" fmla="*/ 29 w 29"/>
                  <a:gd name="T5" fmla="*/ 23 h 29"/>
                  <a:gd name="T6" fmla="*/ 6 w 29"/>
                  <a:gd name="T7" fmla="*/ 0 h 29"/>
                  <a:gd name="T8" fmla="*/ 0 w 29"/>
                  <a:gd name="T9" fmla="*/ 7 h 29"/>
                </a:gdLst>
                <a:ahLst/>
                <a:cxnLst>
                  <a:cxn ang="0">
                    <a:pos x="T0" y="T1"/>
                  </a:cxn>
                  <a:cxn ang="0">
                    <a:pos x="T2" y="T3"/>
                  </a:cxn>
                  <a:cxn ang="0">
                    <a:pos x="T4" y="T5"/>
                  </a:cxn>
                  <a:cxn ang="0">
                    <a:pos x="T6" y="T7"/>
                  </a:cxn>
                  <a:cxn ang="0">
                    <a:pos x="T8" y="T9"/>
                  </a:cxn>
                </a:cxnLst>
                <a:rect l="0" t="0" r="r" b="b"/>
                <a:pathLst>
                  <a:path w="29" h="29">
                    <a:moveTo>
                      <a:pt x="0" y="7"/>
                    </a:moveTo>
                    <a:lnTo>
                      <a:pt x="22" y="29"/>
                    </a:lnTo>
                    <a:lnTo>
                      <a:pt x="29" y="23"/>
                    </a:lnTo>
                    <a:lnTo>
                      <a:pt x="6" y="0"/>
                    </a:lnTo>
                    <a:lnTo>
                      <a:pt x="0" y="7"/>
                    </a:lnTo>
                    <a:close/>
                  </a:path>
                </a:pathLst>
              </a:custGeom>
              <a:solidFill>
                <a:schemeClr val="tx2">
                  <a:lumMod val="20000"/>
                  <a:lumOff val="80000"/>
                </a:schemeClr>
              </a:solidFill>
              <a:ln>
                <a:noFill/>
              </a:ln>
            </p:spPr>
            <p:txBody>
              <a:bodyPr anchor="ctr"/>
              <a:lstStyle/>
              <a:p>
                <a:pPr algn="ctr"/>
                <a:endParaRPr/>
              </a:p>
            </p:txBody>
          </p:sp>
        </p:grpSp>
      </p:grpSp>
      <p:sp>
        <p:nvSpPr>
          <p:cNvPr id="48" name="Rectangle: Rounded Corners 69">
            <a:extLst>
              <a:ext uri="{FF2B5EF4-FFF2-40B4-BE49-F238E27FC236}">
                <a16:creationId xmlns:a16="http://schemas.microsoft.com/office/drawing/2014/main" id="{56A9C77E-37C5-4909-9495-047A36E7119A}"/>
              </a:ext>
            </a:extLst>
          </p:cNvPr>
          <p:cNvSpPr/>
          <p:nvPr/>
        </p:nvSpPr>
        <p:spPr>
          <a:xfrm flipH="1">
            <a:off x="210454" y="4427575"/>
            <a:ext cx="8011810" cy="1404814"/>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lvl="0" defTabSz="914400">
              <a:spcBef>
                <a:spcPct val="0"/>
              </a:spcBef>
              <a:defRPr/>
            </a:pPr>
            <a:endParaRPr lang="zh-CN" altLang="en-US" sz="1200" dirty="0">
              <a:solidFill>
                <a:srgbClr val="FFFFFF"/>
              </a:solidFill>
            </a:endParaRPr>
          </a:p>
        </p:txBody>
      </p:sp>
      <p:sp>
        <p:nvSpPr>
          <p:cNvPr id="74" name="矩形 73"/>
          <p:cNvSpPr/>
          <p:nvPr/>
        </p:nvSpPr>
        <p:spPr>
          <a:xfrm>
            <a:off x="-76852" y="-115330"/>
            <a:ext cx="3076483" cy="1028038"/>
          </a:xfrm>
          <a:prstGeom prst="rect">
            <a:avLst/>
          </a:prstGeom>
        </p:spPr>
        <p:txBody>
          <a:bodyPr wrap="none">
            <a:spAutoFit/>
          </a:bodyPr>
          <a:lstStyle/>
          <a:p>
            <a:pPr marL="742950" lvl="1" indent="-285750" algn="just">
              <a:lnSpc>
                <a:spcPct val="173000"/>
              </a:lnSpc>
              <a:spcBef>
                <a:spcPts val="1300"/>
              </a:spcBef>
              <a:spcAft>
                <a:spcPts val="1300"/>
              </a:spcAft>
              <a:buFont typeface="+mj-lt"/>
              <a:buAutoNum type="arabicPeriod"/>
            </a:pP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项目目的</a:t>
            </a:r>
          </a:p>
        </p:txBody>
      </p:sp>
      <p:sp>
        <p:nvSpPr>
          <p:cNvPr id="75" name="矩形 74"/>
          <p:cNvSpPr/>
          <p:nvPr/>
        </p:nvSpPr>
        <p:spPr>
          <a:xfrm>
            <a:off x="0" y="3114473"/>
            <a:ext cx="3076483" cy="1028038"/>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项目功能</a:t>
            </a:r>
          </a:p>
        </p:txBody>
      </p:sp>
      <p:sp>
        <p:nvSpPr>
          <p:cNvPr id="35" name="矩形 34"/>
          <p:cNvSpPr/>
          <p:nvPr/>
        </p:nvSpPr>
        <p:spPr>
          <a:xfrm>
            <a:off x="146907" y="1029459"/>
            <a:ext cx="7960938" cy="1938992"/>
          </a:xfrm>
          <a:prstGeom prst="rect">
            <a:avLst/>
          </a:prstGeom>
        </p:spPr>
        <p:txBody>
          <a:bodyPr wrap="square">
            <a:spAutoFit/>
          </a:bodyPr>
          <a:lstStyle/>
          <a:p>
            <a:pPr marL="325120" indent="304800" algn="just">
              <a:spcAft>
                <a:spcPts val="0"/>
              </a:spcAft>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模拟三国是为三国爱好者和模拟策略类游戏爱好者提供的游戏，模拟三国没有传统策略类游戏的复杂机制，类似于桌游，可以在空闲时间快速的进行游戏，随时随地可以拿出手机进行游戏，在游戏过程简单有趣的同时也可以体验到模拟类策略游戏一样的带入感。</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37" name="矩形 36"/>
          <p:cNvSpPr/>
          <p:nvPr/>
        </p:nvSpPr>
        <p:spPr>
          <a:xfrm>
            <a:off x="521639" y="4529473"/>
            <a:ext cx="7481317" cy="1200329"/>
          </a:xfrm>
          <a:prstGeom prst="rect">
            <a:avLst/>
          </a:prstGeom>
        </p:spPr>
        <p:txBody>
          <a:bodyPr wrap="square">
            <a:spAutoFit/>
          </a:bodyPr>
          <a:lstStyle/>
          <a:p>
            <a:pPr indent="304800" algn="just">
              <a:spcAft>
                <a:spcPts val="0"/>
              </a:spcAft>
            </a:pP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本产品为模拟策略类游戏，可以快速简单地进行游戏，其主要功能有：游戏存档并加载、自己国家的资源管理与升级、与其他国家的对战、好友排行榜功能</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02036805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3">
            <a:extLst>
              <a:ext uri="{FF2B5EF4-FFF2-40B4-BE49-F238E27FC236}">
                <a16:creationId xmlns:a16="http://schemas.microsoft.com/office/drawing/2014/main" id="{D3456DAE-3D39-4799-82A4-F7ED69276AE1}"/>
              </a:ext>
            </a:extLst>
          </p:cNvPr>
          <p:cNvGrpSpPr/>
          <p:nvPr>
            <p:custDataLst>
              <p:tags r:id="rId1"/>
            </p:custDataLst>
          </p:nvPr>
        </p:nvGrpSpPr>
        <p:grpSpPr>
          <a:xfrm>
            <a:off x="7069807" y="4121946"/>
            <a:ext cx="4843681" cy="2233157"/>
            <a:chOff x="2534384" y="1878746"/>
            <a:chExt cx="6419413" cy="2959640"/>
          </a:xfrm>
        </p:grpSpPr>
        <p:grpSp>
          <p:nvGrpSpPr>
            <p:cNvPr id="3" name="组合 2">
              <a:extLst>
                <a:ext uri="{FF2B5EF4-FFF2-40B4-BE49-F238E27FC236}">
                  <a16:creationId xmlns:a16="http://schemas.microsoft.com/office/drawing/2014/main" id="{AEAB64A3-46C1-4E96-8E27-D366605AD056}"/>
                </a:ext>
              </a:extLst>
            </p:cNvPr>
            <p:cNvGrpSpPr/>
            <p:nvPr/>
          </p:nvGrpSpPr>
          <p:grpSpPr>
            <a:xfrm>
              <a:off x="3631384" y="2809037"/>
              <a:ext cx="2021118" cy="2029349"/>
              <a:chOff x="3631384" y="2809037"/>
              <a:chExt cx="2021118" cy="2029349"/>
            </a:xfrm>
            <a:solidFill>
              <a:schemeClr val="accent6"/>
            </a:solidFill>
          </p:grpSpPr>
          <p:sp>
            <p:nvSpPr>
              <p:cNvPr id="12" name="任意多边形: 形状 33">
                <a:extLst>
                  <a:ext uri="{FF2B5EF4-FFF2-40B4-BE49-F238E27FC236}">
                    <a16:creationId xmlns:a16="http://schemas.microsoft.com/office/drawing/2014/main" id="{8DAB27FD-B355-4FDF-B9F1-B44FB3E3F685}"/>
                  </a:ext>
                </a:extLst>
              </p:cNvPr>
              <p:cNvSpPr>
                <a:spLocks/>
              </p:cNvSpPr>
              <p:nvPr/>
            </p:nvSpPr>
            <p:spPr bwMode="auto">
              <a:xfrm>
                <a:off x="3631384" y="2856374"/>
                <a:ext cx="2021118" cy="1982012"/>
              </a:xfrm>
              <a:custGeom>
                <a:avLst/>
                <a:gdLst>
                  <a:gd name="T0" fmla="*/ 321 w 350"/>
                  <a:gd name="T1" fmla="*/ 184 h 343"/>
                  <a:gd name="T2" fmla="*/ 176 w 350"/>
                  <a:gd name="T3" fmla="*/ 314 h 343"/>
                  <a:gd name="T4" fmla="*/ 30 w 350"/>
                  <a:gd name="T5" fmla="*/ 167 h 343"/>
                  <a:gd name="T6" fmla="*/ 122 w 350"/>
                  <a:gd name="T7" fmla="*/ 31 h 343"/>
                  <a:gd name="T8" fmla="*/ 125 w 350"/>
                  <a:gd name="T9" fmla="*/ 7 h 343"/>
                  <a:gd name="T10" fmla="*/ 125 w 350"/>
                  <a:gd name="T11" fmla="*/ 0 h 343"/>
                  <a:gd name="T12" fmla="*/ 0 w 350"/>
                  <a:gd name="T13" fmla="*/ 167 h 343"/>
                  <a:gd name="T14" fmla="*/ 176 w 350"/>
                  <a:gd name="T15" fmla="*/ 343 h 343"/>
                  <a:gd name="T16" fmla="*/ 350 w 350"/>
                  <a:gd name="T17" fmla="*/ 189 h 343"/>
                  <a:gd name="T18" fmla="*/ 321 w 350"/>
                  <a:gd name="T19" fmla="*/ 18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0" h="343">
                    <a:moveTo>
                      <a:pt x="321" y="184"/>
                    </a:moveTo>
                    <a:cubicBezTo>
                      <a:pt x="313" y="257"/>
                      <a:pt x="251" y="314"/>
                      <a:pt x="176" y="314"/>
                    </a:cubicBezTo>
                    <a:cubicBezTo>
                      <a:pt x="95" y="314"/>
                      <a:pt x="30" y="248"/>
                      <a:pt x="30" y="167"/>
                    </a:cubicBezTo>
                    <a:cubicBezTo>
                      <a:pt x="30" y="106"/>
                      <a:pt x="68" y="53"/>
                      <a:pt x="122" y="31"/>
                    </a:cubicBezTo>
                    <a:cubicBezTo>
                      <a:pt x="124" y="23"/>
                      <a:pt x="125" y="16"/>
                      <a:pt x="125" y="7"/>
                    </a:cubicBezTo>
                    <a:cubicBezTo>
                      <a:pt x="125" y="0"/>
                      <a:pt x="125" y="0"/>
                      <a:pt x="125" y="0"/>
                    </a:cubicBezTo>
                    <a:cubicBezTo>
                      <a:pt x="52" y="21"/>
                      <a:pt x="0" y="89"/>
                      <a:pt x="0" y="167"/>
                    </a:cubicBezTo>
                    <a:cubicBezTo>
                      <a:pt x="0" y="265"/>
                      <a:pt x="79" y="343"/>
                      <a:pt x="176" y="343"/>
                    </a:cubicBezTo>
                    <a:cubicBezTo>
                      <a:pt x="266" y="343"/>
                      <a:pt x="340" y="276"/>
                      <a:pt x="350" y="189"/>
                    </a:cubicBezTo>
                    <a:cubicBezTo>
                      <a:pt x="340" y="188"/>
                      <a:pt x="330" y="187"/>
                      <a:pt x="321" y="1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任意多边形: 形状 34">
                <a:extLst>
                  <a:ext uri="{FF2B5EF4-FFF2-40B4-BE49-F238E27FC236}">
                    <a16:creationId xmlns:a16="http://schemas.microsoft.com/office/drawing/2014/main" id="{ACF88CA1-329F-4501-970E-7F3EBA1861CA}"/>
                  </a:ext>
                </a:extLst>
              </p:cNvPr>
              <p:cNvSpPr>
                <a:spLocks/>
              </p:cNvSpPr>
              <p:nvPr/>
            </p:nvSpPr>
            <p:spPr bwMode="auto">
              <a:xfrm>
                <a:off x="4600779" y="2809037"/>
                <a:ext cx="1051722" cy="885011"/>
              </a:xfrm>
              <a:custGeom>
                <a:avLst/>
                <a:gdLst>
                  <a:gd name="T0" fmla="*/ 0 w 182"/>
                  <a:gd name="T1" fmla="*/ 29 h 153"/>
                  <a:gd name="T2" fmla="*/ 8 w 182"/>
                  <a:gd name="T3" fmla="*/ 29 h 153"/>
                  <a:gd name="T4" fmla="*/ 151 w 182"/>
                  <a:gd name="T5" fmla="*/ 145 h 153"/>
                  <a:gd name="T6" fmla="*/ 182 w 182"/>
                  <a:gd name="T7" fmla="*/ 153 h 153"/>
                  <a:gd name="T8" fmla="*/ 8 w 182"/>
                  <a:gd name="T9" fmla="*/ 0 h 153"/>
                  <a:gd name="T10" fmla="*/ 0 w 182"/>
                  <a:gd name="T11" fmla="*/ 0 h 153"/>
                  <a:gd name="T12" fmla="*/ 1 w 182"/>
                  <a:gd name="T13" fmla="*/ 15 h 153"/>
                  <a:gd name="T14" fmla="*/ 0 w 182"/>
                  <a:gd name="T15" fmla="*/ 29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3">
                    <a:moveTo>
                      <a:pt x="0" y="29"/>
                    </a:moveTo>
                    <a:cubicBezTo>
                      <a:pt x="8" y="29"/>
                      <a:pt x="8" y="29"/>
                      <a:pt x="8" y="29"/>
                    </a:cubicBezTo>
                    <a:cubicBezTo>
                      <a:pt x="78" y="29"/>
                      <a:pt x="137" y="79"/>
                      <a:pt x="151" y="145"/>
                    </a:cubicBezTo>
                    <a:cubicBezTo>
                      <a:pt x="161" y="149"/>
                      <a:pt x="171" y="152"/>
                      <a:pt x="182" y="153"/>
                    </a:cubicBezTo>
                    <a:cubicBezTo>
                      <a:pt x="171" y="67"/>
                      <a:pt x="97" y="0"/>
                      <a:pt x="8" y="0"/>
                    </a:cubicBezTo>
                    <a:cubicBezTo>
                      <a:pt x="0" y="0"/>
                      <a:pt x="0" y="0"/>
                      <a:pt x="0" y="0"/>
                    </a:cubicBezTo>
                    <a:cubicBezTo>
                      <a:pt x="1" y="5"/>
                      <a:pt x="1" y="10"/>
                      <a:pt x="1" y="15"/>
                    </a:cubicBezTo>
                    <a:cubicBezTo>
                      <a:pt x="1" y="20"/>
                      <a:pt x="1" y="24"/>
                      <a:pt x="0" y="2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4" name="任意多边形: 形状 25">
              <a:extLst>
                <a:ext uri="{FF2B5EF4-FFF2-40B4-BE49-F238E27FC236}">
                  <a16:creationId xmlns:a16="http://schemas.microsoft.com/office/drawing/2014/main" id="{C640DFBF-0370-4F71-8779-741BA57F0F8F}"/>
                </a:ext>
              </a:extLst>
            </p:cNvPr>
            <p:cNvSpPr>
              <a:spLocks/>
            </p:cNvSpPr>
            <p:nvPr/>
          </p:nvSpPr>
          <p:spPr bwMode="auto">
            <a:xfrm>
              <a:off x="2534384" y="1878746"/>
              <a:ext cx="2027292" cy="2029351"/>
            </a:xfrm>
            <a:custGeom>
              <a:avLst/>
              <a:gdLst>
                <a:gd name="T0" fmla="*/ 183 w 351"/>
                <a:gd name="T1" fmla="*/ 336 h 351"/>
                <a:gd name="T2" fmla="*/ 184 w 351"/>
                <a:gd name="T3" fmla="*/ 322 h 351"/>
                <a:gd name="T4" fmla="*/ 176 w 351"/>
                <a:gd name="T5" fmla="*/ 322 h 351"/>
                <a:gd name="T6" fmla="*/ 29 w 351"/>
                <a:gd name="T7" fmla="*/ 176 h 351"/>
                <a:gd name="T8" fmla="*/ 176 w 351"/>
                <a:gd name="T9" fmla="*/ 29 h 351"/>
                <a:gd name="T10" fmla="*/ 322 w 351"/>
                <a:gd name="T11" fmla="*/ 176 h 351"/>
                <a:gd name="T12" fmla="*/ 229 w 351"/>
                <a:gd name="T13" fmla="*/ 312 h 351"/>
                <a:gd name="T14" fmla="*/ 227 w 351"/>
                <a:gd name="T15" fmla="*/ 336 h 351"/>
                <a:gd name="T16" fmla="*/ 227 w 351"/>
                <a:gd name="T17" fmla="*/ 344 h 351"/>
                <a:gd name="T18" fmla="*/ 351 w 351"/>
                <a:gd name="T19" fmla="*/ 176 h 351"/>
                <a:gd name="T20" fmla="*/ 176 w 351"/>
                <a:gd name="T21" fmla="*/ 0 h 351"/>
                <a:gd name="T22" fmla="*/ 0 w 351"/>
                <a:gd name="T23" fmla="*/ 176 h 351"/>
                <a:gd name="T24" fmla="*/ 176 w 351"/>
                <a:gd name="T25" fmla="*/ 351 h 351"/>
                <a:gd name="T26" fmla="*/ 184 w 351"/>
                <a:gd name="T27" fmla="*/ 351 h 351"/>
                <a:gd name="T28" fmla="*/ 183 w 351"/>
                <a:gd name="T29" fmla="*/ 33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1" h="351">
                  <a:moveTo>
                    <a:pt x="183" y="336"/>
                  </a:moveTo>
                  <a:cubicBezTo>
                    <a:pt x="183" y="331"/>
                    <a:pt x="183" y="326"/>
                    <a:pt x="184" y="322"/>
                  </a:cubicBezTo>
                  <a:cubicBezTo>
                    <a:pt x="176" y="322"/>
                    <a:pt x="176" y="322"/>
                    <a:pt x="176" y="322"/>
                  </a:cubicBezTo>
                  <a:cubicBezTo>
                    <a:pt x="95" y="322"/>
                    <a:pt x="29" y="256"/>
                    <a:pt x="29" y="176"/>
                  </a:cubicBezTo>
                  <a:cubicBezTo>
                    <a:pt x="29" y="94"/>
                    <a:pt x="95" y="29"/>
                    <a:pt x="176" y="29"/>
                  </a:cubicBezTo>
                  <a:cubicBezTo>
                    <a:pt x="256" y="29"/>
                    <a:pt x="322" y="94"/>
                    <a:pt x="322" y="176"/>
                  </a:cubicBezTo>
                  <a:cubicBezTo>
                    <a:pt x="322" y="237"/>
                    <a:pt x="283" y="290"/>
                    <a:pt x="229" y="312"/>
                  </a:cubicBezTo>
                  <a:cubicBezTo>
                    <a:pt x="228" y="320"/>
                    <a:pt x="227" y="328"/>
                    <a:pt x="227" y="336"/>
                  </a:cubicBezTo>
                  <a:cubicBezTo>
                    <a:pt x="227" y="344"/>
                    <a:pt x="227" y="344"/>
                    <a:pt x="227" y="344"/>
                  </a:cubicBezTo>
                  <a:cubicBezTo>
                    <a:pt x="299" y="322"/>
                    <a:pt x="351" y="255"/>
                    <a:pt x="351" y="176"/>
                  </a:cubicBezTo>
                  <a:cubicBezTo>
                    <a:pt x="351" y="79"/>
                    <a:pt x="273" y="0"/>
                    <a:pt x="176" y="0"/>
                  </a:cubicBezTo>
                  <a:cubicBezTo>
                    <a:pt x="78" y="0"/>
                    <a:pt x="0" y="79"/>
                    <a:pt x="0" y="176"/>
                  </a:cubicBezTo>
                  <a:cubicBezTo>
                    <a:pt x="0" y="273"/>
                    <a:pt x="78" y="351"/>
                    <a:pt x="176" y="351"/>
                  </a:cubicBezTo>
                  <a:cubicBezTo>
                    <a:pt x="184" y="351"/>
                    <a:pt x="184" y="351"/>
                    <a:pt x="184" y="351"/>
                  </a:cubicBezTo>
                  <a:cubicBezTo>
                    <a:pt x="183" y="346"/>
                    <a:pt x="183" y="341"/>
                    <a:pt x="183" y="336"/>
                  </a:cubicBezTo>
                </a:path>
              </a:pathLst>
            </a:custGeom>
            <a:solidFill>
              <a:schemeClr val="accent1"/>
            </a:solidFill>
            <a:ln>
              <a:noFill/>
            </a:ln>
          </p:spPr>
          <p:txBody>
            <a:bodyPr anchor="ctr"/>
            <a:lstStyle/>
            <a:p>
              <a:pPr algn="ctr"/>
              <a:endParaRPr/>
            </a:p>
          </p:txBody>
        </p:sp>
        <p:grpSp>
          <p:nvGrpSpPr>
            <p:cNvPr id="5" name="组合 4">
              <a:extLst>
                <a:ext uri="{FF2B5EF4-FFF2-40B4-BE49-F238E27FC236}">
                  <a16:creationId xmlns:a16="http://schemas.microsoft.com/office/drawing/2014/main" id="{31D405F6-5098-4511-BB3F-760020DC0C58}"/>
                </a:ext>
              </a:extLst>
            </p:cNvPr>
            <p:cNvGrpSpPr/>
            <p:nvPr/>
          </p:nvGrpSpPr>
          <p:grpSpPr>
            <a:xfrm>
              <a:off x="4738677" y="1878746"/>
              <a:ext cx="2021118" cy="2029351"/>
              <a:chOff x="4738677" y="1878746"/>
              <a:chExt cx="2021118" cy="2029351"/>
            </a:xfrm>
            <a:solidFill>
              <a:schemeClr val="accent2"/>
            </a:solidFill>
          </p:grpSpPr>
          <p:sp>
            <p:nvSpPr>
              <p:cNvPr id="10" name="任意多边形: 形状 31">
                <a:extLst>
                  <a:ext uri="{FF2B5EF4-FFF2-40B4-BE49-F238E27FC236}">
                    <a16:creationId xmlns:a16="http://schemas.microsoft.com/office/drawing/2014/main" id="{FDDA7B54-F9BC-4D67-BC0E-EAE759393105}"/>
                  </a:ext>
                </a:extLst>
              </p:cNvPr>
              <p:cNvSpPr>
                <a:spLocks/>
              </p:cNvSpPr>
              <p:nvPr/>
            </p:nvSpPr>
            <p:spPr bwMode="auto">
              <a:xfrm>
                <a:off x="4738677" y="1878746"/>
                <a:ext cx="2021118" cy="1988187"/>
              </a:xfrm>
              <a:custGeom>
                <a:avLst/>
                <a:gdLst>
                  <a:gd name="T0" fmla="*/ 29 w 350"/>
                  <a:gd name="T1" fmla="*/ 159 h 344"/>
                  <a:gd name="T2" fmla="*/ 174 w 350"/>
                  <a:gd name="T3" fmla="*/ 29 h 344"/>
                  <a:gd name="T4" fmla="*/ 320 w 350"/>
                  <a:gd name="T5" fmla="*/ 176 h 344"/>
                  <a:gd name="T6" fmla="*/ 228 w 350"/>
                  <a:gd name="T7" fmla="*/ 312 h 344"/>
                  <a:gd name="T8" fmla="*/ 225 w 350"/>
                  <a:gd name="T9" fmla="*/ 336 h 344"/>
                  <a:gd name="T10" fmla="*/ 225 w 350"/>
                  <a:gd name="T11" fmla="*/ 344 h 344"/>
                  <a:gd name="T12" fmla="*/ 350 w 350"/>
                  <a:gd name="T13" fmla="*/ 176 h 344"/>
                  <a:gd name="T14" fmla="*/ 174 w 350"/>
                  <a:gd name="T15" fmla="*/ 0 h 344"/>
                  <a:gd name="T16" fmla="*/ 0 w 350"/>
                  <a:gd name="T17" fmla="*/ 154 h 344"/>
                  <a:gd name="T18" fmla="*/ 29 w 350"/>
                  <a:gd name="T19" fmla="*/ 15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0" h="344">
                    <a:moveTo>
                      <a:pt x="29" y="159"/>
                    </a:moveTo>
                    <a:cubicBezTo>
                      <a:pt x="37" y="86"/>
                      <a:pt x="99" y="29"/>
                      <a:pt x="174" y="29"/>
                    </a:cubicBezTo>
                    <a:cubicBezTo>
                      <a:pt x="255" y="29"/>
                      <a:pt x="320" y="94"/>
                      <a:pt x="320" y="176"/>
                    </a:cubicBezTo>
                    <a:cubicBezTo>
                      <a:pt x="320" y="237"/>
                      <a:pt x="282" y="290"/>
                      <a:pt x="228" y="312"/>
                    </a:cubicBezTo>
                    <a:cubicBezTo>
                      <a:pt x="226" y="320"/>
                      <a:pt x="225" y="328"/>
                      <a:pt x="225" y="336"/>
                    </a:cubicBezTo>
                    <a:cubicBezTo>
                      <a:pt x="225" y="344"/>
                      <a:pt x="225" y="344"/>
                      <a:pt x="225" y="344"/>
                    </a:cubicBezTo>
                    <a:cubicBezTo>
                      <a:pt x="298" y="322"/>
                      <a:pt x="350" y="255"/>
                      <a:pt x="350" y="176"/>
                    </a:cubicBezTo>
                    <a:cubicBezTo>
                      <a:pt x="350" y="79"/>
                      <a:pt x="271" y="0"/>
                      <a:pt x="174" y="0"/>
                    </a:cubicBezTo>
                    <a:cubicBezTo>
                      <a:pt x="84" y="0"/>
                      <a:pt x="10" y="67"/>
                      <a:pt x="0" y="154"/>
                    </a:cubicBezTo>
                    <a:cubicBezTo>
                      <a:pt x="10" y="155"/>
                      <a:pt x="20" y="157"/>
                      <a:pt x="29" y="159"/>
                    </a:cubicBezTo>
                  </a:path>
                </a:pathLst>
              </a:custGeom>
              <a:grpFill/>
              <a:ln>
                <a:noFill/>
              </a:ln>
            </p:spPr>
            <p:txBody>
              <a:bodyPr anchor="ctr"/>
              <a:lstStyle/>
              <a:p>
                <a:pPr algn="ctr"/>
                <a:endParaRPr/>
              </a:p>
            </p:txBody>
          </p:sp>
          <p:sp>
            <p:nvSpPr>
              <p:cNvPr id="11" name="任意多边形: 形状 32">
                <a:extLst>
                  <a:ext uri="{FF2B5EF4-FFF2-40B4-BE49-F238E27FC236}">
                    <a16:creationId xmlns:a16="http://schemas.microsoft.com/office/drawing/2014/main" id="{5B19F776-67F1-4E31-993A-0320CB518F07}"/>
                  </a:ext>
                </a:extLst>
              </p:cNvPr>
              <p:cNvSpPr>
                <a:spLocks/>
              </p:cNvSpPr>
              <p:nvPr/>
            </p:nvSpPr>
            <p:spPr bwMode="auto">
              <a:xfrm>
                <a:off x="4738677" y="3023086"/>
                <a:ext cx="1051722" cy="885011"/>
              </a:xfrm>
              <a:custGeom>
                <a:avLst/>
                <a:gdLst>
                  <a:gd name="T0" fmla="*/ 181 w 182"/>
                  <a:gd name="T1" fmla="*/ 138 h 153"/>
                  <a:gd name="T2" fmla="*/ 182 w 182"/>
                  <a:gd name="T3" fmla="*/ 124 h 153"/>
                  <a:gd name="T4" fmla="*/ 174 w 182"/>
                  <a:gd name="T5" fmla="*/ 124 h 153"/>
                  <a:gd name="T6" fmla="*/ 31 w 182"/>
                  <a:gd name="T7" fmla="*/ 8 h 153"/>
                  <a:gd name="T8" fmla="*/ 0 w 182"/>
                  <a:gd name="T9" fmla="*/ 0 h 153"/>
                  <a:gd name="T10" fmla="*/ 174 w 182"/>
                  <a:gd name="T11" fmla="*/ 153 h 153"/>
                  <a:gd name="T12" fmla="*/ 182 w 182"/>
                  <a:gd name="T13" fmla="*/ 153 h 153"/>
                  <a:gd name="T14" fmla="*/ 181 w 182"/>
                  <a:gd name="T15" fmla="*/ 138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3">
                    <a:moveTo>
                      <a:pt x="181" y="138"/>
                    </a:moveTo>
                    <a:cubicBezTo>
                      <a:pt x="181" y="133"/>
                      <a:pt x="181" y="128"/>
                      <a:pt x="182" y="124"/>
                    </a:cubicBezTo>
                    <a:cubicBezTo>
                      <a:pt x="174" y="124"/>
                      <a:pt x="174" y="124"/>
                      <a:pt x="174" y="124"/>
                    </a:cubicBezTo>
                    <a:cubicBezTo>
                      <a:pt x="104" y="124"/>
                      <a:pt x="45" y="75"/>
                      <a:pt x="31" y="8"/>
                    </a:cubicBezTo>
                    <a:cubicBezTo>
                      <a:pt x="21" y="4"/>
                      <a:pt x="11" y="2"/>
                      <a:pt x="0" y="0"/>
                    </a:cubicBezTo>
                    <a:cubicBezTo>
                      <a:pt x="11" y="86"/>
                      <a:pt x="85" y="153"/>
                      <a:pt x="174" y="153"/>
                    </a:cubicBezTo>
                    <a:cubicBezTo>
                      <a:pt x="182" y="153"/>
                      <a:pt x="182" y="153"/>
                      <a:pt x="182" y="153"/>
                    </a:cubicBezTo>
                    <a:cubicBezTo>
                      <a:pt x="181" y="148"/>
                      <a:pt x="181" y="143"/>
                      <a:pt x="181" y="1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6" name="组合 5">
              <a:extLst>
                <a:ext uri="{FF2B5EF4-FFF2-40B4-BE49-F238E27FC236}">
                  <a16:creationId xmlns:a16="http://schemas.microsoft.com/office/drawing/2014/main" id="{E745D8E9-62B5-4F78-B040-362BAF6B4713}"/>
                </a:ext>
              </a:extLst>
            </p:cNvPr>
            <p:cNvGrpSpPr/>
            <p:nvPr/>
          </p:nvGrpSpPr>
          <p:grpSpPr>
            <a:xfrm>
              <a:off x="5829504" y="2809037"/>
              <a:ext cx="2021118" cy="2029349"/>
              <a:chOff x="5829504" y="2809037"/>
              <a:chExt cx="2021118" cy="2029349"/>
            </a:xfrm>
            <a:solidFill>
              <a:schemeClr val="accent5"/>
            </a:solidFill>
          </p:grpSpPr>
          <p:sp>
            <p:nvSpPr>
              <p:cNvPr id="8" name="任意多边形: 形状 29">
                <a:extLst>
                  <a:ext uri="{FF2B5EF4-FFF2-40B4-BE49-F238E27FC236}">
                    <a16:creationId xmlns:a16="http://schemas.microsoft.com/office/drawing/2014/main" id="{1B581439-085D-4123-B46F-EAE0579BCB09}"/>
                  </a:ext>
                </a:extLst>
              </p:cNvPr>
              <p:cNvSpPr>
                <a:spLocks/>
              </p:cNvSpPr>
              <p:nvPr/>
            </p:nvSpPr>
            <p:spPr bwMode="auto">
              <a:xfrm>
                <a:off x="5829504" y="2856374"/>
                <a:ext cx="2021118" cy="1982012"/>
              </a:xfrm>
              <a:custGeom>
                <a:avLst/>
                <a:gdLst>
                  <a:gd name="T0" fmla="*/ 321 w 350"/>
                  <a:gd name="T1" fmla="*/ 184 h 343"/>
                  <a:gd name="T2" fmla="*/ 175 w 350"/>
                  <a:gd name="T3" fmla="*/ 314 h 343"/>
                  <a:gd name="T4" fmla="*/ 30 w 350"/>
                  <a:gd name="T5" fmla="*/ 167 h 343"/>
                  <a:gd name="T6" fmla="*/ 122 w 350"/>
                  <a:gd name="T7" fmla="*/ 31 h 343"/>
                  <a:gd name="T8" fmla="*/ 124 w 350"/>
                  <a:gd name="T9" fmla="*/ 7 h 343"/>
                  <a:gd name="T10" fmla="*/ 124 w 350"/>
                  <a:gd name="T11" fmla="*/ 0 h 343"/>
                  <a:gd name="T12" fmla="*/ 0 w 350"/>
                  <a:gd name="T13" fmla="*/ 167 h 343"/>
                  <a:gd name="T14" fmla="*/ 175 w 350"/>
                  <a:gd name="T15" fmla="*/ 343 h 343"/>
                  <a:gd name="T16" fmla="*/ 350 w 350"/>
                  <a:gd name="T17" fmla="*/ 189 h 343"/>
                  <a:gd name="T18" fmla="*/ 321 w 350"/>
                  <a:gd name="T19" fmla="*/ 18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0" h="343">
                    <a:moveTo>
                      <a:pt x="321" y="184"/>
                    </a:moveTo>
                    <a:cubicBezTo>
                      <a:pt x="312" y="257"/>
                      <a:pt x="251" y="314"/>
                      <a:pt x="175" y="314"/>
                    </a:cubicBezTo>
                    <a:cubicBezTo>
                      <a:pt x="95" y="314"/>
                      <a:pt x="30" y="248"/>
                      <a:pt x="30" y="167"/>
                    </a:cubicBezTo>
                    <a:cubicBezTo>
                      <a:pt x="30" y="106"/>
                      <a:pt x="68" y="53"/>
                      <a:pt x="122" y="31"/>
                    </a:cubicBezTo>
                    <a:cubicBezTo>
                      <a:pt x="123" y="23"/>
                      <a:pt x="124" y="16"/>
                      <a:pt x="124" y="7"/>
                    </a:cubicBezTo>
                    <a:cubicBezTo>
                      <a:pt x="124" y="0"/>
                      <a:pt x="124" y="0"/>
                      <a:pt x="124" y="0"/>
                    </a:cubicBezTo>
                    <a:cubicBezTo>
                      <a:pt x="52" y="21"/>
                      <a:pt x="0" y="89"/>
                      <a:pt x="0" y="167"/>
                    </a:cubicBezTo>
                    <a:cubicBezTo>
                      <a:pt x="0" y="265"/>
                      <a:pt x="78" y="343"/>
                      <a:pt x="175" y="343"/>
                    </a:cubicBezTo>
                    <a:cubicBezTo>
                      <a:pt x="265" y="343"/>
                      <a:pt x="340" y="276"/>
                      <a:pt x="350" y="189"/>
                    </a:cubicBezTo>
                    <a:cubicBezTo>
                      <a:pt x="340" y="188"/>
                      <a:pt x="330" y="187"/>
                      <a:pt x="321" y="1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30">
                <a:extLst>
                  <a:ext uri="{FF2B5EF4-FFF2-40B4-BE49-F238E27FC236}">
                    <a16:creationId xmlns:a16="http://schemas.microsoft.com/office/drawing/2014/main" id="{D8FDE915-8E67-4EAD-A84F-BDCEBBE1B2FF}"/>
                  </a:ext>
                </a:extLst>
              </p:cNvPr>
              <p:cNvSpPr>
                <a:spLocks/>
              </p:cNvSpPr>
              <p:nvPr/>
            </p:nvSpPr>
            <p:spPr bwMode="auto">
              <a:xfrm>
                <a:off x="6800958" y="2809037"/>
                <a:ext cx="1049664" cy="885011"/>
              </a:xfrm>
              <a:custGeom>
                <a:avLst/>
                <a:gdLst>
                  <a:gd name="T0" fmla="*/ 1 w 182"/>
                  <a:gd name="T1" fmla="*/ 15 h 153"/>
                  <a:gd name="T2" fmla="*/ 0 w 182"/>
                  <a:gd name="T3" fmla="*/ 29 h 153"/>
                  <a:gd name="T4" fmla="*/ 7 w 182"/>
                  <a:gd name="T5" fmla="*/ 29 h 153"/>
                  <a:gd name="T6" fmla="*/ 151 w 182"/>
                  <a:gd name="T7" fmla="*/ 146 h 153"/>
                  <a:gd name="T8" fmla="*/ 182 w 182"/>
                  <a:gd name="T9" fmla="*/ 153 h 153"/>
                  <a:gd name="T10" fmla="*/ 7 w 182"/>
                  <a:gd name="T11" fmla="*/ 0 h 153"/>
                  <a:gd name="T12" fmla="*/ 0 w 182"/>
                  <a:gd name="T13" fmla="*/ 0 h 153"/>
                  <a:gd name="T14" fmla="*/ 1 w 182"/>
                  <a:gd name="T15" fmla="*/ 15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3">
                    <a:moveTo>
                      <a:pt x="1" y="15"/>
                    </a:moveTo>
                    <a:cubicBezTo>
                      <a:pt x="1" y="20"/>
                      <a:pt x="1" y="24"/>
                      <a:pt x="0" y="29"/>
                    </a:cubicBezTo>
                    <a:cubicBezTo>
                      <a:pt x="7" y="29"/>
                      <a:pt x="7" y="29"/>
                      <a:pt x="7" y="29"/>
                    </a:cubicBezTo>
                    <a:cubicBezTo>
                      <a:pt x="78" y="29"/>
                      <a:pt x="137" y="79"/>
                      <a:pt x="151" y="146"/>
                    </a:cubicBezTo>
                    <a:cubicBezTo>
                      <a:pt x="161" y="149"/>
                      <a:pt x="171" y="152"/>
                      <a:pt x="182" y="153"/>
                    </a:cubicBezTo>
                    <a:cubicBezTo>
                      <a:pt x="171" y="67"/>
                      <a:pt x="96" y="0"/>
                      <a:pt x="7" y="0"/>
                    </a:cubicBezTo>
                    <a:cubicBezTo>
                      <a:pt x="0" y="0"/>
                      <a:pt x="0" y="0"/>
                      <a:pt x="0" y="0"/>
                    </a:cubicBezTo>
                    <a:cubicBezTo>
                      <a:pt x="1" y="5"/>
                      <a:pt x="1" y="10"/>
                      <a:pt x="1" y="1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7" name="任意多边形: 形状 28">
              <a:extLst>
                <a:ext uri="{FF2B5EF4-FFF2-40B4-BE49-F238E27FC236}">
                  <a16:creationId xmlns:a16="http://schemas.microsoft.com/office/drawing/2014/main" id="{A4130E85-2605-4FD0-9353-75B9CD704E78}"/>
                </a:ext>
              </a:extLst>
            </p:cNvPr>
            <p:cNvSpPr>
              <a:spLocks/>
            </p:cNvSpPr>
            <p:nvPr/>
          </p:nvSpPr>
          <p:spPr bwMode="auto">
            <a:xfrm>
              <a:off x="6938854" y="1878746"/>
              <a:ext cx="2014943" cy="2029351"/>
            </a:xfrm>
            <a:custGeom>
              <a:avLst/>
              <a:gdLst>
                <a:gd name="T0" fmla="*/ 174 w 349"/>
                <a:gd name="T1" fmla="*/ 0 h 351"/>
                <a:gd name="T2" fmla="*/ 0 w 349"/>
                <a:gd name="T3" fmla="*/ 154 h 351"/>
                <a:gd name="T4" fmla="*/ 28 w 349"/>
                <a:gd name="T5" fmla="*/ 159 h 351"/>
                <a:gd name="T6" fmla="*/ 174 w 349"/>
                <a:gd name="T7" fmla="*/ 29 h 351"/>
                <a:gd name="T8" fmla="*/ 320 w 349"/>
                <a:gd name="T9" fmla="*/ 176 h 351"/>
                <a:gd name="T10" fmla="*/ 174 w 349"/>
                <a:gd name="T11" fmla="*/ 322 h 351"/>
                <a:gd name="T12" fmla="*/ 30 w 349"/>
                <a:gd name="T13" fmla="*/ 206 h 351"/>
                <a:gd name="T14" fmla="*/ 0 w 349"/>
                <a:gd name="T15" fmla="*/ 198 h 351"/>
                <a:gd name="T16" fmla="*/ 174 w 349"/>
                <a:gd name="T17" fmla="*/ 351 h 351"/>
                <a:gd name="T18" fmla="*/ 349 w 349"/>
                <a:gd name="T19" fmla="*/ 176 h 351"/>
                <a:gd name="T20" fmla="*/ 174 w 349"/>
                <a:gd name="T21"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1">
                  <a:moveTo>
                    <a:pt x="174" y="0"/>
                  </a:moveTo>
                  <a:cubicBezTo>
                    <a:pt x="84" y="0"/>
                    <a:pt x="10" y="67"/>
                    <a:pt x="0" y="154"/>
                  </a:cubicBezTo>
                  <a:cubicBezTo>
                    <a:pt x="10" y="155"/>
                    <a:pt x="20" y="157"/>
                    <a:pt x="28" y="159"/>
                  </a:cubicBezTo>
                  <a:cubicBezTo>
                    <a:pt x="37" y="86"/>
                    <a:pt x="99" y="29"/>
                    <a:pt x="174" y="29"/>
                  </a:cubicBezTo>
                  <a:cubicBezTo>
                    <a:pt x="255" y="29"/>
                    <a:pt x="320" y="94"/>
                    <a:pt x="320" y="176"/>
                  </a:cubicBezTo>
                  <a:cubicBezTo>
                    <a:pt x="320" y="256"/>
                    <a:pt x="255" y="322"/>
                    <a:pt x="174" y="322"/>
                  </a:cubicBezTo>
                  <a:cubicBezTo>
                    <a:pt x="104" y="322"/>
                    <a:pt x="45" y="273"/>
                    <a:pt x="30" y="206"/>
                  </a:cubicBezTo>
                  <a:cubicBezTo>
                    <a:pt x="21" y="202"/>
                    <a:pt x="11" y="200"/>
                    <a:pt x="0" y="198"/>
                  </a:cubicBezTo>
                  <a:cubicBezTo>
                    <a:pt x="11" y="284"/>
                    <a:pt x="85" y="351"/>
                    <a:pt x="174" y="351"/>
                  </a:cubicBezTo>
                  <a:cubicBezTo>
                    <a:pt x="271" y="351"/>
                    <a:pt x="349" y="273"/>
                    <a:pt x="349" y="176"/>
                  </a:cubicBezTo>
                  <a:cubicBezTo>
                    <a:pt x="349" y="79"/>
                    <a:pt x="271" y="0"/>
                    <a:pt x="174" y="0"/>
                  </a:cubicBezTo>
                </a:path>
              </a:pathLst>
            </a:custGeom>
            <a:solidFill>
              <a:schemeClr val="accent4"/>
            </a:solidFill>
            <a:ln>
              <a:noFill/>
            </a:ln>
          </p:spPr>
          <p:txBody>
            <a:bodyPr anchor="ctr"/>
            <a:lstStyle/>
            <a:p>
              <a:pPr algn="ctr"/>
              <a:endParaRPr/>
            </a:p>
          </p:txBody>
        </p:sp>
      </p:grpSp>
      <p:sp>
        <p:nvSpPr>
          <p:cNvPr id="29" name="矩形 28"/>
          <p:cNvSpPr/>
          <p:nvPr/>
        </p:nvSpPr>
        <p:spPr>
          <a:xfrm>
            <a:off x="0" y="-296562"/>
            <a:ext cx="4065246" cy="1157240"/>
          </a:xfrm>
          <a:prstGeom prst="rect">
            <a:avLst/>
          </a:prstGeom>
        </p:spPr>
        <p:txBody>
          <a:bodyPr wrap="square">
            <a:spAutoFit/>
          </a:bodyPr>
          <a:lstStyle/>
          <a:p>
            <a:pPr marL="171450"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3.</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用户类和特征</a:t>
            </a:r>
          </a:p>
        </p:txBody>
      </p:sp>
      <p:sp>
        <p:nvSpPr>
          <p:cNvPr id="30" name="矩形 29"/>
          <p:cNvSpPr/>
          <p:nvPr/>
        </p:nvSpPr>
        <p:spPr>
          <a:xfrm>
            <a:off x="282153" y="687264"/>
            <a:ext cx="12082841" cy="3785652"/>
          </a:xfrm>
          <a:prstGeom prst="rect">
            <a:avLst/>
          </a:prstGeom>
        </p:spPr>
        <p:txBody>
          <a:bodyPr wrap="square">
            <a:spAutoFit/>
          </a:bodyPr>
          <a:lstStyle/>
          <a:p>
            <a:pPr marL="342900" lvl="0" indent="-342900" algn="just">
              <a:spcAft>
                <a:spcPts val="0"/>
              </a:spcAft>
              <a:buFont typeface="+mj-lt"/>
              <a:buAutoNum type="alphaLcParenR"/>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重要用户类</a:t>
            </a:r>
          </a:p>
          <a:p>
            <a:pPr marL="571500" indent="266700" algn="just">
              <a:spcAft>
                <a:spcPts val="0"/>
              </a:spcAft>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用户代表</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：杨老师、评审、同时热爱三国题材和喜爱策略游戏玩家用户。</a:t>
            </a:r>
          </a:p>
          <a:p>
            <a:pPr marL="571500" indent="266700" algn="just">
              <a:spcAft>
                <a:spcPts val="0"/>
              </a:spcAft>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用户需求</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：制作出一款三国题材的策略游戏，同时游戏能正常稳定运行，且完成度</a:t>
            </a:r>
            <a:r>
              <a:rPr lang="en-US" altLang="zh-CN" sz="24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到达预计的目标。</a:t>
            </a:r>
          </a:p>
          <a:p>
            <a:pPr lvl="0" algn="just">
              <a:spcAft>
                <a:spcPts val="0"/>
              </a:spcAft>
            </a:pPr>
            <a:r>
              <a:rPr lang="en-US" altLang="zh-CN" sz="2400" b="1" kern="100" dirty="0">
                <a:latin typeface="等线" panose="02010600030101010101" pitchFamily="2" charset="-122"/>
                <a:ea typeface="等线" panose="02010600030101010101" pitchFamily="2" charset="-122"/>
                <a:cs typeface="Times New Roman" panose="02020603050405020304" pitchFamily="18" charset="0"/>
              </a:rPr>
              <a:t>b)</a:t>
            </a: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次要用户类</a:t>
            </a:r>
          </a:p>
          <a:p>
            <a:pPr marL="571500" indent="266700" algn="just">
              <a:spcAft>
                <a:spcPts val="0"/>
              </a:spcAft>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用户代表</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：喜欢三国或者喜欢战略策略的玩家用户。</a:t>
            </a:r>
          </a:p>
          <a:p>
            <a:pPr marL="571500" indent="266700" algn="just">
              <a:spcAft>
                <a:spcPts val="0"/>
              </a:spcAft>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用户需求</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：体现三国味，或者重视战略策略要数。</a:t>
            </a:r>
          </a:p>
          <a:p>
            <a:pPr lvl="0" algn="just">
              <a:spcAft>
                <a:spcPts val="0"/>
              </a:spcAft>
            </a:pPr>
            <a:r>
              <a:rPr lang="en-US" altLang="zh-CN" sz="2400" b="1" kern="100" dirty="0">
                <a:latin typeface="等线" panose="02010600030101010101" pitchFamily="2" charset="-122"/>
                <a:ea typeface="等线" panose="02010600030101010101" pitchFamily="2" charset="-122"/>
                <a:cs typeface="Times New Roman" panose="02020603050405020304" pitchFamily="18" charset="0"/>
              </a:rPr>
              <a:t>c)</a:t>
            </a: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非目标用户类</a:t>
            </a:r>
          </a:p>
          <a:p>
            <a:pPr marL="571500" indent="266700" algn="just">
              <a:spcAft>
                <a:spcPts val="0"/>
              </a:spcAft>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用户代表</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：既不喜欢三国，也不喜欢战略游戏的玩家用户。</a:t>
            </a:r>
          </a:p>
          <a:p>
            <a:pPr marL="571500" indent="266700" algn="just">
              <a:spcAft>
                <a:spcPts val="0"/>
              </a:spcAft>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用户需求</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：简单、有趣。</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31" name="矩形 30"/>
          <p:cNvSpPr/>
          <p:nvPr/>
        </p:nvSpPr>
        <p:spPr>
          <a:xfrm>
            <a:off x="-336938" y="4170703"/>
            <a:ext cx="4635837" cy="1157240"/>
          </a:xfrm>
          <a:prstGeom prst="rect">
            <a:avLst/>
          </a:prstGeom>
        </p:spPr>
        <p:txBody>
          <a:bodyPr wrap="squar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4.</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运行环境</a:t>
            </a:r>
          </a:p>
        </p:txBody>
      </p:sp>
      <p:sp>
        <p:nvSpPr>
          <p:cNvPr id="32" name="矩形 31"/>
          <p:cNvSpPr/>
          <p:nvPr/>
        </p:nvSpPr>
        <p:spPr>
          <a:xfrm>
            <a:off x="528627" y="5262499"/>
            <a:ext cx="6096000" cy="1200329"/>
          </a:xfrm>
          <a:prstGeom prst="rect">
            <a:avLst/>
          </a:prstGeom>
        </p:spPr>
        <p:txBody>
          <a:bodyPr>
            <a:spAutoFit/>
          </a:bodyPr>
          <a:lstStyle/>
          <a:p>
            <a:pPr marL="342900" lvl="0" indent="-342900" algn="just">
              <a:spcAft>
                <a:spcPts val="0"/>
              </a:spcAft>
              <a:buFont typeface="+mj-lt"/>
              <a:buAutoNum type="alphaUcPeriod"/>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客户端</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：微信较高版本</a:t>
            </a:r>
          </a:p>
          <a:p>
            <a:pPr marL="342900" lvl="0" indent="-342900" algn="just">
              <a:spcAft>
                <a:spcPts val="0"/>
              </a:spcAft>
              <a:buFont typeface="+mj-lt"/>
              <a:buAutoNum type="alphaUcPeriod"/>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服务器端</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：微信小程序自带服务器</a:t>
            </a:r>
          </a:p>
          <a:p>
            <a:pPr marL="342900" lvl="0" indent="-342900" algn="just">
              <a:spcAft>
                <a:spcPts val="0"/>
              </a:spcAft>
              <a:buFont typeface="+mj-lt"/>
              <a:buAutoNum type="alphaUcPeriod"/>
            </a:pPr>
            <a:r>
              <a:rPr lang="zh-CN" altLang="zh-CN" sz="2400" b="1" kern="100" dirty="0">
                <a:latin typeface="等线" panose="02010600030101010101" pitchFamily="2" charset="-122"/>
                <a:ea typeface="等线" panose="02010600030101010101" pitchFamily="2" charset="-122"/>
                <a:cs typeface="Times New Roman" panose="02020603050405020304" pitchFamily="18" charset="0"/>
              </a:rPr>
              <a:t>客户机端</a:t>
            </a:r>
            <a:r>
              <a:rPr lang="zh-CN" altLang="zh-CN" sz="2400" kern="100" dirty="0">
                <a:latin typeface="等线" panose="02010600030101010101" pitchFamily="2" charset="-122"/>
                <a:ea typeface="等线" panose="02010600030101010101" pitchFamily="2" charset="-122"/>
                <a:cs typeface="Times New Roman" panose="02020603050405020304" pitchFamily="18" charset="0"/>
              </a:rPr>
              <a:t>：智能手机</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936462749"/>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GuidesStyle_Normal&quot;,&quot;Name&quot;:&quot;正常&quot;,&quot;HeaderHeight&quot;:10.0,&quot;FooterHeight&quot;:4.0,&quot;SideMargin&quot;:3.0,&quot;TopMargin&quot;:3.0,&quot;BottomMargin&quot;:3.0,&quot;IntervalMargin&quot;:3.0}"/>
  <p:tag name="ISPRING_PRESENTATION_TITLE" val="PowerPoint 演示文稿"/>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4.0.0"/>
</p:tagLst>
</file>

<file path=ppt/tags/tag17.xml><?xml version="1.0" encoding="utf-8"?>
<p:tagLst xmlns:a="http://schemas.openxmlformats.org/drawingml/2006/main" xmlns:r="http://schemas.openxmlformats.org/officeDocument/2006/relationships" xmlns:p="http://schemas.openxmlformats.org/presentationml/2006/main">
  <p:tag name="PA" val="v4.0.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19.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3.0.1"/>
</p:tagLst>
</file>

<file path=ppt/tags/tag21.xml><?xml version="1.0" encoding="utf-8"?>
<p:tagLst xmlns:a="http://schemas.openxmlformats.org/drawingml/2006/main" xmlns:r="http://schemas.openxmlformats.org/officeDocument/2006/relationships" xmlns:p="http://schemas.openxmlformats.org/presentationml/2006/main">
  <p:tag name="PA" val="v4.0.0"/>
</p:tagLst>
</file>

<file path=ppt/tags/tag22.xml><?xml version="1.0" encoding="utf-8"?>
<p:tagLst xmlns:a="http://schemas.openxmlformats.org/drawingml/2006/main" xmlns:r="http://schemas.openxmlformats.org/officeDocument/2006/relationships" xmlns:p="http://schemas.openxmlformats.org/presentationml/2006/main">
  <p:tag name="PA" val="v3.0.1"/>
</p:tagLst>
</file>

<file path=ppt/tags/tag23.xml><?xml version="1.0" encoding="utf-8"?>
<p:tagLst xmlns:a="http://schemas.openxmlformats.org/drawingml/2006/main" xmlns:r="http://schemas.openxmlformats.org/officeDocument/2006/relationships" xmlns:p="http://schemas.openxmlformats.org/presentationml/2006/main">
  <p:tag name="PA" val="v4.0.0"/>
</p:tagLst>
</file>

<file path=ppt/tags/tag24.xml><?xml version="1.0" encoding="utf-8"?>
<p:tagLst xmlns:a="http://schemas.openxmlformats.org/drawingml/2006/main" xmlns:r="http://schemas.openxmlformats.org/officeDocument/2006/relationships" xmlns:p="http://schemas.openxmlformats.org/presentationml/2006/main">
  <p:tag name="PA" val="v4.0.0"/>
</p:tagLst>
</file>

<file path=ppt/tags/tag25.xml><?xml version="1.0" encoding="utf-8"?>
<p:tagLst xmlns:a="http://schemas.openxmlformats.org/drawingml/2006/main" xmlns:r="http://schemas.openxmlformats.org/officeDocument/2006/relationships" xmlns:p="http://schemas.openxmlformats.org/presentationml/2006/main">
  <p:tag name="PA" val="v4.0.0"/>
</p:tagLst>
</file>

<file path=ppt/tags/tag26.xml><?xml version="1.0" encoding="utf-8"?>
<p:tagLst xmlns:a="http://schemas.openxmlformats.org/drawingml/2006/main" xmlns:r="http://schemas.openxmlformats.org/officeDocument/2006/relationships" xmlns:p="http://schemas.openxmlformats.org/presentationml/2006/main">
  <p:tag name="PA" val="v4.0.0"/>
</p:tagLst>
</file>

<file path=ppt/tags/tag27.xml><?xml version="1.0" encoding="utf-8"?>
<p:tagLst xmlns:a="http://schemas.openxmlformats.org/drawingml/2006/main" xmlns:r="http://schemas.openxmlformats.org/officeDocument/2006/relationships" xmlns:p="http://schemas.openxmlformats.org/presentationml/2006/main">
  <p:tag name="PA" val="v4.0.0"/>
</p:tagLst>
</file>

<file path=ppt/tags/tag28.xml><?xml version="1.0" encoding="utf-8"?>
<p:tagLst xmlns:a="http://schemas.openxmlformats.org/drawingml/2006/main" xmlns:r="http://schemas.openxmlformats.org/officeDocument/2006/relationships" xmlns:p="http://schemas.openxmlformats.org/presentationml/2006/main">
  <p:tag name="PA" val="v4.0.0"/>
</p:tagLst>
</file>

<file path=ppt/tags/tag29.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30.xml><?xml version="1.0" encoding="utf-8"?>
<p:tagLst xmlns:a="http://schemas.openxmlformats.org/drawingml/2006/main" xmlns:r="http://schemas.openxmlformats.org/officeDocument/2006/relationships" xmlns:p="http://schemas.openxmlformats.org/presentationml/2006/main">
  <p:tag name="PA" val="v3.0.1"/>
</p:tagLst>
</file>

<file path=ppt/tags/tag31.xml><?xml version="1.0" encoding="utf-8"?>
<p:tagLst xmlns:a="http://schemas.openxmlformats.org/drawingml/2006/main" xmlns:r="http://schemas.openxmlformats.org/officeDocument/2006/relationships" xmlns:p="http://schemas.openxmlformats.org/presentationml/2006/main">
  <p:tag name="PA" val="v4.0.0"/>
</p:tagLst>
</file>

<file path=ppt/tags/tag32.xml><?xml version="1.0" encoding="utf-8"?>
<p:tagLst xmlns:a="http://schemas.openxmlformats.org/drawingml/2006/main" xmlns:r="http://schemas.openxmlformats.org/officeDocument/2006/relationships" xmlns:p="http://schemas.openxmlformats.org/presentationml/2006/main">
  <p:tag name="PA" val="v4.0.0"/>
</p:tagLst>
</file>

<file path=ppt/tags/tag33.xml><?xml version="1.0" encoding="utf-8"?>
<p:tagLst xmlns:a="http://schemas.openxmlformats.org/drawingml/2006/main" xmlns:r="http://schemas.openxmlformats.org/officeDocument/2006/relationships" xmlns:p="http://schemas.openxmlformats.org/presentationml/2006/main">
  <p:tag name="PA" val="v4.0.0"/>
</p:tagLst>
</file>

<file path=ppt/tags/tag34.xml><?xml version="1.0" encoding="utf-8"?>
<p:tagLst xmlns:a="http://schemas.openxmlformats.org/drawingml/2006/main" xmlns:r="http://schemas.openxmlformats.org/officeDocument/2006/relationships" xmlns:p="http://schemas.openxmlformats.org/presentationml/2006/main">
  <p:tag name="PA" val="v4.0.0"/>
</p:tagLst>
</file>

<file path=ppt/tags/tag35.xml><?xml version="1.0" encoding="utf-8"?>
<p:tagLst xmlns:a="http://schemas.openxmlformats.org/drawingml/2006/main" xmlns:r="http://schemas.openxmlformats.org/officeDocument/2006/relationships" xmlns:p="http://schemas.openxmlformats.org/presentationml/2006/main">
  <p:tag name="PA" val="v4.0.0"/>
</p:tagLst>
</file>

<file path=ppt/tags/tag36.xml><?xml version="1.0" encoding="utf-8"?>
<p:tagLst xmlns:a="http://schemas.openxmlformats.org/drawingml/2006/main" xmlns:r="http://schemas.openxmlformats.org/officeDocument/2006/relationships" xmlns:p="http://schemas.openxmlformats.org/presentationml/2006/main">
  <p:tag name="PA" val="v4.0.0"/>
</p:tagLst>
</file>

<file path=ppt/tags/tag37.xml><?xml version="1.0" encoding="utf-8"?>
<p:tagLst xmlns:a="http://schemas.openxmlformats.org/drawingml/2006/main" xmlns:r="http://schemas.openxmlformats.org/officeDocument/2006/relationships" xmlns:p="http://schemas.openxmlformats.org/presentationml/2006/main">
  <p:tag name="PA" val="v4.0.0"/>
</p:tagLst>
</file>

<file path=ppt/tags/tag38.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PPT定制1801380800">
  <a:themeElements>
    <a:clrScheme name="MC-欧美风主题色">
      <a:dk1>
        <a:srgbClr val="000000"/>
      </a:dk1>
      <a:lt1>
        <a:srgbClr val="FFFFFF"/>
      </a:lt1>
      <a:dk2>
        <a:srgbClr val="44546A"/>
      </a:dk2>
      <a:lt2>
        <a:srgbClr val="E7E6E6"/>
      </a:lt2>
      <a:accent1>
        <a:srgbClr val="604831"/>
      </a:accent1>
      <a:accent2>
        <a:srgbClr val="A3BBC8"/>
      </a:accent2>
      <a:accent3>
        <a:srgbClr val="C00000"/>
      </a:accent3>
      <a:accent4>
        <a:srgbClr val="604831"/>
      </a:accent4>
      <a:accent5>
        <a:srgbClr val="A3BBC8"/>
      </a:accent5>
      <a:accent6>
        <a:srgbClr val="CCDFE6"/>
      </a:accent6>
      <a:hlink>
        <a:srgbClr val="0563C1"/>
      </a:hlink>
      <a:folHlink>
        <a:srgbClr val="954F72"/>
      </a:folHlink>
    </a:clrScheme>
    <a:fontScheme name="Arial+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nchor="ctr">
        <a:spAutoFit/>
      </a:bodyPr>
      <a:lstStyle>
        <a:defPPr>
          <a:lnSpc>
            <a:spcPct val="120000"/>
          </a:lnSpc>
          <a:defRPr dirty="0" smtClean="0">
            <a:solidFill>
              <a:schemeClr val="tx1">
                <a:lumMod val="75000"/>
                <a:lumOff val="25000"/>
              </a:schemeClr>
            </a:solidFill>
          </a:defRPr>
        </a:defPPr>
      </a:lstStyle>
    </a:txDef>
  </a:objectDefaults>
  <a:extraClrSchemeLst/>
  <a:extLst>
    <a:ext uri="{05A4C25C-085E-4340-85A3-A5531E510DB2}">
      <thm15:themeFamily xmlns:thm15="http://schemas.microsoft.com/office/thememl/2012/main" name="千图.potx" id="{A94BCD76-B219-433F-BA5C-5BD7EC5950C5}" vid="{3418832C-F13D-4A66-8456-67D2A382EF1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千图</Template>
  <TotalTime>315</TotalTime>
  <Words>1401</Words>
  <Application>Microsoft Office PowerPoint</Application>
  <PresentationFormat>宽屏</PresentationFormat>
  <Paragraphs>206</Paragraphs>
  <Slides>27</Slides>
  <Notes>10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27</vt:i4>
      </vt:variant>
    </vt:vector>
  </HeadingPairs>
  <TitlesOfParts>
    <vt:vector size="40" baseType="lpstr">
      <vt:lpstr>TypeLand 康熙字典體試用版</vt:lpstr>
      <vt:lpstr>等线</vt:lpstr>
      <vt:lpstr>等线 Light</vt:lpstr>
      <vt:lpstr>方正清刻本悦宋简体</vt:lpstr>
      <vt:lpstr>方正宋刻本秀楷简体</vt:lpstr>
      <vt:lpstr>方正苏新诗柳楷简体</vt:lpstr>
      <vt:lpstr>华文隶书</vt:lpstr>
      <vt:lpstr>腾祥铁山楷书简繁合集</vt:lpstr>
      <vt:lpstr>微软雅黑</vt:lpstr>
      <vt:lpstr>微软雅黑 Light</vt:lpstr>
      <vt:lpstr>Arial</vt:lpstr>
      <vt:lpstr>Calibri</vt:lpstr>
      <vt:lpstr>PPT定制1801380800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柚子设计</dc:creator>
  <cp:keywords>MC-PPT模板</cp:keywords>
  <dc:description/>
  <cp:lastModifiedBy>wx</cp:lastModifiedBy>
  <cp:revision>41</cp:revision>
  <dcterms:created xsi:type="dcterms:W3CDTF">2018-01-02T07:09:47Z</dcterms:created>
  <dcterms:modified xsi:type="dcterms:W3CDTF">2019-04-07T06:53:33Z</dcterms:modified>
  <cp:category>模板</cp:category>
</cp:coreProperties>
</file>

<file path=docProps/thumbnail.jpeg>
</file>